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9"/>
  </p:notesMasterIdLst>
  <p:sldIdLst>
    <p:sldId id="256" r:id="rId3"/>
    <p:sldId id="258" r:id="rId4"/>
    <p:sldId id="260" r:id="rId5"/>
    <p:sldId id="261" r:id="rId6"/>
    <p:sldId id="259" r:id="rId7"/>
    <p:sldId id="271" r:id="rId8"/>
    <p:sldId id="257" r:id="rId9"/>
    <p:sldId id="262" r:id="rId10"/>
    <p:sldId id="263" r:id="rId11"/>
    <p:sldId id="264" r:id="rId12"/>
    <p:sldId id="265"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9Slide03 AllRoundGothic" panose="020B0703020202020104" pitchFamily="34" charset="0"/>
      <p:regular r:id="rId60"/>
    </p:embeddedFont>
    <p:embeddedFont>
      <p:font typeface="#9Slide03 BoosterNextFYBlack" panose="02000A03000000020004" pitchFamily="2" charset="0"/>
      <p:regular r:id="rId61"/>
    </p:embeddedFont>
    <p:embeddedFont>
      <p:font typeface="Amatic SC" panose="00000500000000000000" pitchFamily="2" charset="-79"/>
      <p:regular r:id="rId62"/>
      <p:bold r:id="rId63"/>
    </p:embeddedFont>
    <p:embeddedFont>
      <p:font typeface="Anaheim" panose="020B0604020202020204" charset="0"/>
      <p:regular r:id="rId64"/>
    </p:embeddedFont>
    <p:embeddedFont>
      <p:font typeface="Calibri" panose="020F0502020204030204" pitchFamily="34" charset="0"/>
      <p:regular r:id="rId65"/>
      <p:bold r:id="rId66"/>
      <p:italic r:id="rId67"/>
      <p:boldItalic r:id="rId68"/>
    </p:embeddedFont>
    <p:embeddedFont>
      <p:font typeface="Oranienbaum" panose="02000506080000020003" pitchFamily="2" charset="0"/>
      <p:regular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Roboto Condensed Light" panose="02000000000000000000" pitchFamily="2" charset="0"/>
      <p:regular r:id="rId77"/>
      <p:italic r:id="rId78"/>
    </p:embeddedFont>
    <p:embeddedFont>
      <p:font typeface="Roboto Medium"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C7A83C-E6BB-40B0-A581-50511B0B42B7}">
  <a:tblStyle styleId="{5AC7A83C-E6BB-40B0-A581-50511B0B42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55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2b3de137c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2b3de13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2b3de137c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2b3de137c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2b3de137c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2b3de137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2b3de137c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2b3de137c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e2b3de137c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e2b3de137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e2b3de137c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e2b3de137c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e2b3de137c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e2b3de137c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2b3de137c_0_19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2b3de137c_0_19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e2b3de137c_0_19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e2b3de137c_0_19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2b3de137c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2b3de137c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35c3613c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35c3613c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e2b3de137c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e2b3de137c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2b3de137c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2b3de137c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e2b3de137c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e2b3de137c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e2b3de137c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e2b3de137c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e2b3de137c_0_19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e2b3de137c_0_1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2b3de137c_0_19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2b3de137c_0_19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e2b3de137c_0_19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e2b3de137c_0_19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e2b3de137c_0_19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e2b3de137c_0_19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e2b3de137c_0_19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e2b3de137c_0_19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e2b3de137c_0_19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e2b3de137c_0_19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35c3613c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35c3613c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e2b3de137c_0_19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e2b3de137c_0_19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e2b3de137c_0_19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e2b3de137c_0_19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e2b3de137c_0_19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e2b3de137c_0_19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e2b3de137c_0_19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e2b3de137c_0_19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e2b3de137c_0_19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e2b3de137c_0_19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2b3de137c_0_19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2b3de137c_0_19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e35c3613c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e35c3613c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e2b3de137c_0_20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e2b3de137c_0_20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e35c3613c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e35c3613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e2b3de137c_0_9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e2b3de137c_0_9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2b3de137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2b3de137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e2b3de137c_0_9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e2b3de137c_0_9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e2b3de137c_0_9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e2b3de137c_0_9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2b3de137c_0_99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2b3de137c_0_9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e2b3de137c_0_9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e2b3de137c_0_9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e2b3de137c_0_10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e2b3de137c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1"/>
        <p:cNvGrpSpPr/>
        <p:nvPr/>
      </p:nvGrpSpPr>
      <p:grpSpPr>
        <a:xfrm>
          <a:off x="0" y="0"/>
          <a:ext cx="0" cy="0"/>
          <a:chOff x="0" y="0"/>
          <a:chExt cx="0" cy="0"/>
        </a:xfrm>
      </p:grpSpPr>
      <p:sp>
        <p:nvSpPr>
          <p:cNvPr id="4712" name="Google Shape;4712;ge2b3de137c_0_1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3" name="Google Shape;4713;ge2b3de137c_0_1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0"/>
        <p:cNvGrpSpPr/>
        <p:nvPr/>
      </p:nvGrpSpPr>
      <p:grpSpPr>
        <a:xfrm>
          <a:off x="0" y="0"/>
          <a:ext cx="0" cy="0"/>
          <a:chOff x="0" y="0"/>
          <a:chExt cx="0" cy="0"/>
        </a:xfrm>
      </p:grpSpPr>
      <p:sp>
        <p:nvSpPr>
          <p:cNvPr id="5131" name="Google Shape;5131;ge2b3de137c_0_13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2" name="Google Shape;5132;ge2b3de137c_0_1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0"/>
        <p:cNvGrpSpPr/>
        <p:nvPr/>
      </p:nvGrpSpPr>
      <p:grpSpPr>
        <a:xfrm>
          <a:off x="0" y="0"/>
          <a:ext cx="0" cy="0"/>
          <a:chOff x="0" y="0"/>
          <a:chExt cx="0" cy="0"/>
        </a:xfrm>
      </p:grpSpPr>
      <p:sp>
        <p:nvSpPr>
          <p:cNvPr id="5301" name="Google Shape;5301;ge2b3de137c_0_13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2" name="Google Shape;5302;ge2b3de137c_0_13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5"/>
        <p:cNvGrpSpPr/>
        <p:nvPr/>
      </p:nvGrpSpPr>
      <p:grpSpPr>
        <a:xfrm>
          <a:off x="0" y="0"/>
          <a:ext cx="0" cy="0"/>
          <a:chOff x="0" y="0"/>
          <a:chExt cx="0" cy="0"/>
        </a:xfrm>
      </p:grpSpPr>
      <p:sp>
        <p:nvSpPr>
          <p:cNvPr id="5706" name="Google Shape;5706;ge2b3de137c_0_14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7" name="Google Shape;5707;ge2b3de137c_0_14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5"/>
        <p:cNvGrpSpPr/>
        <p:nvPr/>
      </p:nvGrpSpPr>
      <p:grpSpPr>
        <a:xfrm>
          <a:off x="0" y="0"/>
          <a:ext cx="0" cy="0"/>
          <a:chOff x="0" y="0"/>
          <a:chExt cx="0" cy="0"/>
        </a:xfrm>
      </p:grpSpPr>
      <p:sp>
        <p:nvSpPr>
          <p:cNvPr id="6086" name="Google Shape;6086;ge2b3de137c_0_14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7" name="Google Shape;6087;ge2b3de137c_0_14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2b3de137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2b3de13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9"/>
        <p:cNvGrpSpPr/>
        <p:nvPr/>
      </p:nvGrpSpPr>
      <p:grpSpPr>
        <a:xfrm>
          <a:off x="0" y="0"/>
          <a:ext cx="0" cy="0"/>
          <a:chOff x="0" y="0"/>
          <a:chExt cx="0" cy="0"/>
        </a:xfrm>
      </p:grpSpPr>
      <p:sp>
        <p:nvSpPr>
          <p:cNvPr id="6500" name="Google Shape;6500;ge2b3de137c_0_14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1" name="Google Shape;6501;ge2b3de137c_0_14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0"/>
        <p:cNvGrpSpPr/>
        <p:nvPr/>
      </p:nvGrpSpPr>
      <p:grpSpPr>
        <a:xfrm>
          <a:off x="0" y="0"/>
          <a:ext cx="0" cy="0"/>
          <a:chOff x="0" y="0"/>
          <a:chExt cx="0" cy="0"/>
        </a:xfrm>
      </p:grpSpPr>
      <p:sp>
        <p:nvSpPr>
          <p:cNvPr id="6861" name="Google Shape;6861;ge2b3de137c_0_15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2" name="Google Shape;6862;ge2b3de137c_0_15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0"/>
        <p:cNvGrpSpPr/>
        <p:nvPr/>
      </p:nvGrpSpPr>
      <p:grpSpPr>
        <a:xfrm>
          <a:off x="0" y="0"/>
          <a:ext cx="0" cy="0"/>
          <a:chOff x="0" y="0"/>
          <a:chExt cx="0" cy="0"/>
        </a:xfrm>
      </p:grpSpPr>
      <p:sp>
        <p:nvSpPr>
          <p:cNvPr id="7371" name="Google Shape;7371;ge2b3de137c_0_15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2" name="Google Shape;7372;ge2b3de137c_0_15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0"/>
        <p:cNvGrpSpPr/>
        <p:nvPr/>
      </p:nvGrpSpPr>
      <p:grpSpPr>
        <a:xfrm>
          <a:off x="0" y="0"/>
          <a:ext cx="0" cy="0"/>
          <a:chOff x="0" y="0"/>
          <a:chExt cx="0" cy="0"/>
        </a:xfrm>
      </p:grpSpPr>
      <p:sp>
        <p:nvSpPr>
          <p:cNvPr id="7991" name="Google Shape;7991;ge2b3de137c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2" name="Google Shape;7992;ge2b3de137c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4"/>
        <p:cNvGrpSpPr/>
        <p:nvPr/>
      </p:nvGrpSpPr>
      <p:grpSpPr>
        <a:xfrm>
          <a:off x="0" y="0"/>
          <a:ext cx="0" cy="0"/>
          <a:chOff x="0" y="0"/>
          <a:chExt cx="0" cy="0"/>
        </a:xfrm>
      </p:grpSpPr>
      <p:sp>
        <p:nvSpPr>
          <p:cNvPr id="8585" name="Google Shape;8585;ge2b3de137c_0_16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6" name="Google Shape;8586;ge2b3de137c_0_1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5"/>
        <p:cNvGrpSpPr/>
        <p:nvPr/>
      </p:nvGrpSpPr>
      <p:grpSpPr>
        <a:xfrm>
          <a:off x="0" y="0"/>
          <a:ext cx="0" cy="0"/>
          <a:chOff x="0" y="0"/>
          <a:chExt cx="0" cy="0"/>
        </a:xfrm>
      </p:grpSpPr>
      <p:sp>
        <p:nvSpPr>
          <p:cNvPr id="8906" name="Google Shape;8906;ge2b3de137c_0_17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7" name="Google Shape;8907;ge2b3de137c_0_17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3"/>
        <p:cNvGrpSpPr/>
        <p:nvPr/>
      </p:nvGrpSpPr>
      <p:grpSpPr>
        <a:xfrm>
          <a:off x="0" y="0"/>
          <a:ext cx="0" cy="0"/>
          <a:chOff x="0" y="0"/>
          <a:chExt cx="0" cy="0"/>
        </a:xfrm>
      </p:grpSpPr>
      <p:sp>
        <p:nvSpPr>
          <p:cNvPr id="9214" name="Google Shape;9214;ge2b3de137c_0_19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5" name="Google Shape;9215;ge2b3de137c_0_19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e2b3de137c_0_19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e2b3de137c_0_19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35c3613c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35c361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35c3613c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35c3613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e2b3de137c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e2b3de137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2840" y="1523850"/>
            <a:ext cx="2298696" cy="5825846"/>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562465" y="1523850"/>
            <a:ext cx="2298696" cy="5825846"/>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178025" y="1180900"/>
            <a:ext cx="4788000" cy="2244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74425" y="3461900"/>
            <a:ext cx="4595100" cy="50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11"/>
          <p:cNvSpPr/>
          <p:nvPr/>
        </p:nvSpPr>
        <p:spPr>
          <a:xfrm>
            <a:off x="1235225" y="470300"/>
            <a:ext cx="2442901" cy="6191431"/>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flipH="1">
            <a:off x="3525284" y="2967881"/>
            <a:ext cx="1127185" cy="1668852"/>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10800000">
            <a:off x="875385" y="-295531"/>
            <a:ext cx="932089" cy="1956606"/>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5400000">
            <a:off x="-1198893" y="1625551"/>
            <a:ext cx="1937723" cy="4353526"/>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rot="5400000" flipH="1">
            <a:off x="-98266" y="1479981"/>
            <a:ext cx="1127185" cy="1668852"/>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title" hasCustomPrompt="1"/>
          </p:nvPr>
        </p:nvSpPr>
        <p:spPr>
          <a:xfrm>
            <a:off x="3185300" y="870475"/>
            <a:ext cx="52386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99" name="Google Shape;99;p11"/>
          <p:cNvSpPr txBox="1">
            <a:spLocks noGrp="1"/>
          </p:cNvSpPr>
          <p:nvPr>
            <p:ph type="subTitle" idx="1"/>
          </p:nvPr>
        </p:nvSpPr>
        <p:spPr>
          <a:xfrm>
            <a:off x="5458800" y="2765788"/>
            <a:ext cx="2965200" cy="6735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00" name="Google Shape;100;p11"/>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13"/>
          <p:cNvSpPr txBox="1">
            <a:spLocks noGrp="1"/>
          </p:cNvSpPr>
          <p:nvPr>
            <p:ph type="title" idx="2" hasCustomPrompt="1"/>
          </p:nvPr>
        </p:nvSpPr>
        <p:spPr>
          <a:xfrm>
            <a:off x="780188" y="1634450"/>
            <a:ext cx="1152600" cy="107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3"/>
          <p:cNvSpPr txBox="1">
            <a:spLocks noGrp="1"/>
          </p:cNvSpPr>
          <p:nvPr>
            <p:ph type="subTitle" idx="1"/>
          </p:nvPr>
        </p:nvSpPr>
        <p:spPr>
          <a:xfrm>
            <a:off x="1932788" y="22452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0" name="Google Shape;110;p13"/>
          <p:cNvSpPr txBox="1">
            <a:spLocks noGrp="1"/>
          </p:cNvSpPr>
          <p:nvPr>
            <p:ph type="subTitle" idx="3"/>
          </p:nvPr>
        </p:nvSpPr>
        <p:spPr>
          <a:xfrm>
            <a:off x="1932788" y="17106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11" name="Google Shape;111;p13"/>
          <p:cNvSpPr txBox="1">
            <a:spLocks noGrp="1"/>
          </p:cNvSpPr>
          <p:nvPr>
            <p:ph type="title" idx="4" hasCustomPrompt="1"/>
          </p:nvPr>
        </p:nvSpPr>
        <p:spPr>
          <a:xfrm>
            <a:off x="4720913" y="1634450"/>
            <a:ext cx="1152600" cy="107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3"/>
          <p:cNvSpPr txBox="1">
            <a:spLocks noGrp="1"/>
          </p:cNvSpPr>
          <p:nvPr>
            <p:ph type="subTitle" idx="5"/>
          </p:nvPr>
        </p:nvSpPr>
        <p:spPr>
          <a:xfrm>
            <a:off x="5873513" y="22452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6"/>
          </p:nvPr>
        </p:nvSpPr>
        <p:spPr>
          <a:xfrm>
            <a:off x="5873513" y="17106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14" name="Google Shape;114;p13"/>
          <p:cNvSpPr txBox="1">
            <a:spLocks noGrp="1"/>
          </p:cNvSpPr>
          <p:nvPr>
            <p:ph type="title" idx="7" hasCustomPrompt="1"/>
          </p:nvPr>
        </p:nvSpPr>
        <p:spPr>
          <a:xfrm>
            <a:off x="780188" y="3095650"/>
            <a:ext cx="1152600" cy="107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 name="Google Shape;115;p13"/>
          <p:cNvSpPr txBox="1">
            <a:spLocks noGrp="1"/>
          </p:cNvSpPr>
          <p:nvPr>
            <p:ph type="subTitle" idx="8"/>
          </p:nvPr>
        </p:nvSpPr>
        <p:spPr>
          <a:xfrm>
            <a:off x="1932788" y="37064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6" name="Google Shape;116;p13"/>
          <p:cNvSpPr txBox="1">
            <a:spLocks noGrp="1"/>
          </p:cNvSpPr>
          <p:nvPr>
            <p:ph type="subTitle" idx="9"/>
          </p:nvPr>
        </p:nvSpPr>
        <p:spPr>
          <a:xfrm>
            <a:off x="1932788" y="31718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17" name="Google Shape;117;p13"/>
          <p:cNvSpPr txBox="1">
            <a:spLocks noGrp="1"/>
          </p:cNvSpPr>
          <p:nvPr>
            <p:ph type="title" idx="13" hasCustomPrompt="1"/>
          </p:nvPr>
        </p:nvSpPr>
        <p:spPr>
          <a:xfrm>
            <a:off x="4720913" y="3095650"/>
            <a:ext cx="1152600" cy="107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13"/>
          <p:cNvSpPr txBox="1">
            <a:spLocks noGrp="1"/>
          </p:cNvSpPr>
          <p:nvPr>
            <p:ph type="subTitle" idx="14"/>
          </p:nvPr>
        </p:nvSpPr>
        <p:spPr>
          <a:xfrm>
            <a:off x="5873513" y="37064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3"/>
          <p:cNvSpPr txBox="1">
            <a:spLocks noGrp="1"/>
          </p:cNvSpPr>
          <p:nvPr>
            <p:ph type="subTitle" idx="15"/>
          </p:nvPr>
        </p:nvSpPr>
        <p:spPr>
          <a:xfrm>
            <a:off x="5873513" y="3171850"/>
            <a:ext cx="24903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grpSp>
        <p:nvGrpSpPr>
          <p:cNvPr id="120" name="Google Shape;120;p13"/>
          <p:cNvGrpSpPr/>
          <p:nvPr/>
        </p:nvGrpSpPr>
        <p:grpSpPr>
          <a:xfrm>
            <a:off x="116074" y="58479"/>
            <a:ext cx="8921627" cy="5033415"/>
            <a:chOff x="116074" y="58479"/>
            <a:chExt cx="8921627" cy="5033415"/>
          </a:xfrm>
        </p:grpSpPr>
        <p:sp>
          <p:nvSpPr>
            <p:cNvPr id="121" name="Google Shape;121;p13"/>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SECTION_TITLE_AND_DESCRIPTION_1">
    <p:spTree>
      <p:nvGrpSpPr>
        <p:cNvPr id="1" name="Shape 126"/>
        <p:cNvGrpSpPr/>
        <p:nvPr/>
      </p:nvGrpSpPr>
      <p:grpSpPr>
        <a:xfrm>
          <a:off x="0" y="0"/>
          <a:ext cx="0" cy="0"/>
          <a:chOff x="0" y="0"/>
          <a:chExt cx="0" cy="0"/>
        </a:xfrm>
      </p:grpSpPr>
      <p:sp>
        <p:nvSpPr>
          <p:cNvPr id="127" name="Google Shape;127;p14"/>
          <p:cNvSpPr/>
          <p:nvPr/>
        </p:nvSpPr>
        <p:spPr>
          <a:xfrm>
            <a:off x="506834" y="3121664"/>
            <a:ext cx="1242832" cy="2608847"/>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5400000" flipH="1">
            <a:off x="-22078" y="1685747"/>
            <a:ext cx="1196841" cy="1772016"/>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rot="10800000">
            <a:off x="506834" y="-587011"/>
            <a:ext cx="1242832" cy="2608847"/>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flipH="1">
            <a:off x="7394334" y="3121664"/>
            <a:ext cx="1242832" cy="2608847"/>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rot="-5400000">
            <a:off x="7969238" y="1685747"/>
            <a:ext cx="1196841" cy="1772016"/>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10800000" flipH="1">
            <a:off x="7394334" y="-587011"/>
            <a:ext cx="1242832" cy="2608847"/>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txBox="1">
            <a:spLocks noGrp="1"/>
          </p:cNvSpPr>
          <p:nvPr>
            <p:ph type="title"/>
          </p:nvPr>
        </p:nvSpPr>
        <p:spPr>
          <a:xfrm>
            <a:off x="2549400" y="3413302"/>
            <a:ext cx="4045200" cy="522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14"/>
          <p:cNvSpPr txBox="1">
            <a:spLocks noGrp="1"/>
          </p:cNvSpPr>
          <p:nvPr>
            <p:ph type="subTitle" idx="1"/>
          </p:nvPr>
        </p:nvSpPr>
        <p:spPr>
          <a:xfrm>
            <a:off x="2159400" y="1207588"/>
            <a:ext cx="4825200" cy="20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36" name="Google Shape;136;p14"/>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ONE_COLUMN_TEXT_1">
    <p:spTree>
      <p:nvGrpSpPr>
        <p:cNvPr id="1" name="Shape 140"/>
        <p:cNvGrpSpPr/>
        <p:nvPr/>
      </p:nvGrpSpPr>
      <p:grpSpPr>
        <a:xfrm>
          <a:off x="0" y="0"/>
          <a:ext cx="0" cy="0"/>
          <a:chOff x="0" y="0"/>
          <a:chExt cx="0" cy="0"/>
        </a:xfrm>
      </p:grpSpPr>
      <p:grpSp>
        <p:nvGrpSpPr>
          <p:cNvPr id="141" name="Google Shape;141;p15"/>
          <p:cNvGrpSpPr/>
          <p:nvPr/>
        </p:nvGrpSpPr>
        <p:grpSpPr>
          <a:xfrm>
            <a:off x="116074" y="58479"/>
            <a:ext cx="8921627" cy="5033415"/>
            <a:chOff x="116074" y="58479"/>
            <a:chExt cx="8921627" cy="5033415"/>
          </a:xfrm>
        </p:grpSpPr>
        <p:sp>
          <p:nvSpPr>
            <p:cNvPr id="142" name="Google Shape;142;p15"/>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8" name="Google Shape;148;p15"/>
          <p:cNvSpPr txBox="1">
            <a:spLocks noGrp="1"/>
          </p:cNvSpPr>
          <p:nvPr>
            <p:ph type="subTitle" idx="1"/>
          </p:nvPr>
        </p:nvSpPr>
        <p:spPr>
          <a:xfrm>
            <a:off x="720025" y="3433125"/>
            <a:ext cx="2370000" cy="10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9" name="Google Shape;149;p15"/>
          <p:cNvSpPr txBox="1">
            <a:spLocks noGrp="1"/>
          </p:cNvSpPr>
          <p:nvPr>
            <p:ph type="subTitle" idx="2"/>
          </p:nvPr>
        </p:nvSpPr>
        <p:spPr>
          <a:xfrm>
            <a:off x="719988" y="28985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50" name="Google Shape;150;p15"/>
          <p:cNvSpPr txBox="1">
            <a:spLocks noGrp="1"/>
          </p:cNvSpPr>
          <p:nvPr>
            <p:ph type="subTitle" idx="3"/>
          </p:nvPr>
        </p:nvSpPr>
        <p:spPr>
          <a:xfrm>
            <a:off x="3387019" y="3433125"/>
            <a:ext cx="2370000" cy="10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1" name="Google Shape;151;p15"/>
          <p:cNvSpPr txBox="1">
            <a:spLocks noGrp="1"/>
          </p:cNvSpPr>
          <p:nvPr>
            <p:ph type="subTitle" idx="4"/>
          </p:nvPr>
        </p:nvSpPr>
        <p:spPr>
          <a:xfrm>
            <a:off x="3386975" y="28985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52" name="Google Shape;152;p15"/>
          <p:cNvSpPr txBox="1">
            <a:spLocks noGrp="1"/>
          </p:cNvSpPr>
          <p:nvPr>
            <p:ph type="subTitle" idx="5"/>
          </p:nvPr>
        </p:nvSpPr>
        <p:spPr>
          <a:xfrm>
            <a:off x="6054025" y="3433125"/>
            <a:ext cx="2370000" cy="10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3" name="Google Shape;153;p15"/>
          <p:cNvSpPr txBox="1">
            <a:spLocks noGrp="1"/>
          </p:cNvSpPr>
          <p:nvPr>
            <p:ph type="subTitle" idx="6"/>
          </p:nvPr>
        </p:nvSpPr>
        <p:spPr>
          <a:xfrm>
            <a:off x="6053975" y="28985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
    <p:spTree>
      <p:nvGrpSpPr>
        <p:cNvPr id="1" name="Shape 154"/>
        <p:cNvGrpSpPr/>
        <p:nvPr/>
      </p:nvGrpSpPr>
      <p:grpSpPr>
        <a:xfrm>
          <a:off x="0" y="0"/>
          <a:ext cx="0" cy="0"/>
          <a:chOff x="0" y="0"/>
          <a:chExt cx="0" cy="0"/>
        </a:xfrm>
      </p:grpSpPr>
      <p:sp>
        <p:nvSpPr>
          <p:cNvPr id="155" name="Google Shape;155;p16"/>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7" name="Google Shape;157;p16"/>
          <p:cNvSpPr txBox="1">
            <a:spLocks noGrp="1"/>
          </p:cNvSpPr>
          <p:nvPr>
            <p:ph type="subTitle" idx="1"/>
          </p:nvPr>
        </p:nvSpPr>
        <p:spPr>
          <a:xfrm>
            <a:off x="720025" y="3783600"/>
            <a:ext cx="2370000" cy="53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58" name="Google Shape;158;p16"/>
          <p:cNvSpPr txBox="1">
            <a:spLocks noGrp="1"/>
          </p:cNvSpPr>
          <p:nvPr>
            <p:ph type="subTitle" idx="2"/>
          </p:nvPr>
        </p:nvSpPr>
        <p:spPr>
          <a:xfrm>
            <a:off x="719988" y="3257675"/>
            <a:ext cx="2370000" cy="53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Oranienbaum"/>
              <a:buNone/>
              <a:defRPr sz="2800" b="1">
                <a:latin typeface="Oranienbaum"/>
                <a:ea typeface="Oranienbaum"/>
                <a:cs typeface="Oranienbaum"/>
                <a:sym typeface="Oranienbaum"/>
              </a:defRPr>
            </a:lvl1pPr>
            <a:lvl2pPr lvl="1" algn="r" rtl="0">
              <a:spcBef>
                <a:spcPts val="0"/>
              </a:spcBef>
              <a:spcAft>
                <a:spcPts val="0"/>
              </a:spcAft>
              <a:buSzPts val="3000"/>
              <a:buFont typeface="Oranienbaum"/>
              <a:buNone/>
              <a:defRPr sz="3000">
                <a:latin typeface="Oranienbaum"/>
                <a:ea typeface="Oranienbaum"/>
                <a:cs typeface="Oranienbaum"/>
                <a:sym typeface="Oranienbaum"/>
              </a:defRPr>
            </a:lvl2pPr>
            <a:lvl3pPr lvl="2" algn="r" rtl="0">
              <a:spcBef>
                <a:spcPts val="0"/>
              </a:spcBef>
              <a:spcAft>
                <a:spcPts val="0"/>
              </a:spcAft>
              <a:buSzPts val="3000"/>
              <a:buFont typeface="Oranienbaum"/>
              <a:buNone/>
              <a:defRPr sz="3000">
                <a:latin typeface="Oranienbaum"/>
                <a:ea typeface="Oranienbaum"/>
                <a:cs typeface="Oranienbaum"/>
                <a:sym typeface="Oranienbaum"/>
              </a:defRPr>
            </a:lvl3pPr>
            <a:lvl4pPr lvl="3" algn="r" rtl="0">
              <a:spcBef>
                <a:spcPts val="0"/>
              </a:spcBef>
              <a:spcAft>
                <a:spcPts val="0"/>
              </a:spcAft>
              <a:buSzPts val="3000"/>
              <a:buFont typeface="Oranienbaum"/>
              <a:buNone/>
              <a:defRPr sz="3000">
                <a:latin typeface="Oranienbaum"/>
                <a:ea typeface="Oranienbaum"/>
                <a:cs typeface="Oranienbaum"/>
                <a:sym typeface="Oranienbaum"/>
              </a:defRPr>
            </a:lvl4pPr>
            <a:lvl5pPr lvl="4" algn="r" rtl="0">
              <a:spcBef>
                <a:spcPts val="0"/>
              </a:spcBef>
              <a:spcAft>
                <a:spcPts val="0"/>
              </a:spcAft>
              <a:buSzPts val="3000"/>
              <a:buFont typeface="Oranienbaum"/>
              <a:buNone/>
              <a:defRPr sz="3000">
                <a:latin typeface="Oranienbaum"/>
                <a:ea typeface="Oranienbaum"/>
                <a:cs typeface="Oranienbaum"/>
                <a:sym typeface="Oranienbaum"/>
              </a:defRPr>
            </a:lvl5pPr>
            <a:lvl6pPr lvl="5" algn="r" rtl="0">
              <a:spcBef>
                <a:spcPts val="0"/>
              </a:spcBef>
              <a:spcAft>
                <a:spcPts val="0"/>
              </a:spcAft>
              <a:buSzPts val="3000"/>
              <a:buFont typeface="Oranienbaum"/>
              <a:buNone/>
              <a:defRPr sz="3000">
                <a:latin typeface="Oranienbaum"/>
                <a:ea typeface="Oranienbaum"/>
                <a:cs typeface="Oranienbaum"/>
                <a:sym typeface="Oranienbaum"/>
              </a:defRPr>
            </a:lvl6pPr>
            <a:lvl7pPr lvl="6" algn="r" rtl="0">
              <a:spcBef>
                <a:spcPts val="0"/>
              </a:spcBef>
              <a:spcAft>
                <a:spcPts val="0"/>
              </a:spcAft>
              <a:buSzPts val="3000"/>
              <a:buFont typeface="Oranienbaum"/>
              <a:buNone/>
              <a:defRPr sz="3000">
                <a:latin typeface="Oranienbaum"/>
                <a:ea typeface="Oranienbaum"/>
                <a:cs typeface="Oranienbaum"/>
                <a:sym typeface="Oranienbaum"/>
              </a:defRPr>
            </a:lvl7pPr>
            <a:lvl8pPr lvl="7" algn="r" rtl="0">
              <a:spcBef>
                <a:spcPts val="0"/>
              </a:spcBef>
              <a:spcAft>
                <a:spcPts val="0"/>
              </a:spcAft>
              <a:buSzPts val="3000"/>
              <a:buFont typeface="Oranienbaum"/>
              <a:buNone/>
              <a:defRPr sz="3000">
                <a:latin typeface="Oranienbaum"/>
                <a:ea typeface="Oranienbaum"/>
                <a:cs typeface="Oranienbaum"/>
                <a:sym typeface="Oranienbaum"/>
              </a:defRPr>
            </a:lvl8pPr>
            <a:lvl9pPr lvl="8" algn="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59" name="Google Shape;159;p16"/>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txBox="1">
            <a:spLocks noGrp="1"/>
          </p:cNvSpPr>
          <p:nvPr>
            <p:ph type="subTitle" idx="3"/>
          </p:nvPr>
        </p:nvSpPr>
        <p:spPr>
          <a:xfrm>
            <a:off x="6054000" y="3783600"/>
            <a:ext cx="23700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 name="Google Shape;164;p16"/>
          <p:cNvSpPr txBox="1">
            <a:spLocks noGrp="1"/>
          </p:cNvSpPr>
          <p:nvPr>
            <p:ph type="subTitle" idx="4"/>
          </p:nvPr>
        </p:nvSpPr>
        <p:spPr>
          <a:xfrm>
            <a:off x="6053963" y="3257675"/>
            <a:ext cx="23700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65" name="Google Shape;165;p16"/>
          <p:cNvSpPr txBox="1">
            <a:spLocks noGrp="1"/>
          </p:cNvSpPr>
          <p:nvPr>
            <p:ph type="subTitle" idx="5"/>
          </p:nvPr>
        </p:nvSpPr>
        <p:spPr>
          <a:xfrm>
            <a:off x="720025" y="2353425"/>
            <a:ext cx="2370000" cy="53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66" name="Google Shape;166;p16"/>
          <p:cNvSpPr txBox="1">
            <a:spLocks noGrp="1"/>
          </p:cNvSpPr>
          <p:nvPr>
            <p:ph type="subTitle" idx="6"/>
          </p:nvPr>
        </p:nvSpPr>
        <p:spPr>
          <a:xfrm>
            <a:off x="719988" y="1827500"/>
            <a:ext cx="2370000" cy="53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Oranienbaum"/>
              <a:buNone/>
              <a:defRPr sz="2800" b="1">
                <a:latin typeface="Oranienbaum"/>
                <a:ea typeface="Oranienbaum"/>
                <a:cs typeface="Oranienbaum"/>
                <a:sym typeface="Oranienbaum"/>
              </a:defRPr>
            </a:lvl1pPr>
            <a:lvl2pPr lvl="1" algn="r" rtl="0">
              <a:spcBef>
                <a:spcPts val="0"/>
              </a:spcBef>
              <a:spcAft>
                <a:spcPts val="0"/>
              </a:spcAft>
              <a:buSzPts val="3000"/>
              <a:buFont typeface="Oranienbaum"/>
              <a:buNone/>
              <a:defRPr sz="3000">
                <a:latin typeface="Oranienbaum"/>
                <a:ea typeface="Oranienbaum"/>
                <a:cs typeface="Oranienbaum"/>
                <a:sym typeface="Oranienbaum"/>
              </a:defRPr>
            </a:lvl2pPr>
            <a:lvl3pPr lvl="2" algn="r" rtl="0">
              <a:spcBef>
                <a:spcPts val="0"/>
              </a:spcBef>
              <a:spcAft>
                <a:spcPts val="0"/>
              </a:spcAft>
              <a:buSzPts val="3000"/>
              <a:buFont typeface="Oranienbaum"/>
              <a:buNone/>
              <a:defRPr sz="3000">
                <a:latin typeface="Oranienbaum"/>
                <a:ea typeface="Oranienbaum"/>
                <a:cs typeface="Oranienbaum"/>
                <a:sym typeface="Oranienbaum"/>
              </a:defRPr>
            </a:lvl3pPr>
            <a:lvl4pPr lvl="3" algn="r" rtl="0">
              <a:spcBef>
                <a:spcPts val="0"/>
              </a:spcBef>
              <a:spcAft>
                <a:spcPts val="0"/>
              </a:spcAft>
              <a:buSzPts val="3000"/>
              <a:buFont typeface="Oranienbaum"/>
              <a:buNone/>
              <a:defRPr sz="3000">
                <a:latin typeface="Oranienbaum"/>
                <a:ea typeface="Oranienbaum"/>
                <a:cs typeface="Oranienbaum"/>
                <a:sym typeface="Oranienbaum"/>
              </a:defRPr>
            </a:lvl4pPr>
            <a:lvl5pPr lvl="4" algn="r" rtl="0">
              <a:spcBef>
                <a:spcPts val="0"/>
              </a:spcBef>
              <a:spcAft>
                <a:spcPts val="0"/>
              </a:spcAft>
              <a:buSzPts val="3000"/>
              <a:buFont typeface="Oranienbaum"/>
              <a:buNone/>
              <a:defRPr sz="3000">
                <a:latin typeface="Oranienbaum"/>
                <a:ea typeface="Oranienbaum"/>
                <a:cs typeface="Oranienbaum"/>
                <a:sym typeface="Oranienbaum"/>
              </a:defRPr>
            </a:lvl5pPr>
            <a:lvl6pPr lvl="5" algn="r" rtl="0">
              <a:spcBef>
                <a:spcPts val="0"/>
              </a:spcBef>
              <a:spcAft>
                <a:spcPts val="0"/>
              </a:spcAft>
              <a:buSzPts val="3000"/>
              <a:buFont typeface="Oranienbaum"/>
              <a:buNone/>
              <a:defRPr sz="3000">
                <a:latin typeface="Oranienbaum"/>
                <a:ea typeface="Oranienbaum"/>
                <a:cs typeface="Oranienbaum"/>
                <a:sym typeface="Oranienbaum"/>
              </a:defRPr>
            </a:lvl6pPr>
            <a:lvl7pPr lvl="6" algn="r" rtl="0">
              <a:spcBef>
                <a:spcPts val="0"/>
              </a:spcBef>
              <a:spcAft>
                <a:spcPts val="0"/>
              </a:spcAft>
              <a:buSzPts val="3000"/>
              <a:buFont typeface="Oranienbaum"/>
              <a:buNone/>
              <a:defRPr sz="3000">
                <a:latin typeface="Oranienbaum"/>
                <a:ea typeface="Oranienbaum"/>
                <a:cs typeface="Oranienbaum"/>
                <a:sym typeface="Oranienbaum"/>
              </a:defRPr>
            </a:lvl7pPr>
            <a:lvl8pPr lvl="7" algn="r" rtl="0">
              <a:spcBef>
                <a:spcPts val="0"/>
              </a:spcBef>
              <a:spcAft>
                <a:spcPts val="0"/>
              </a:spcAft>
              <a:buSzPts val="3000"/>
              <a:buFont typeface="Oranienbaum"/>
              <a:buNone/>
              <a:defRPr sz="3000">
                <a:latin typeface="Oranienbaum"/>
                <a:ea typeface="Oranienbaum"/>
                <a:cs typeface="Oranienbaum"/>
                <a:sym typeface="Oranienbaum"/>
              </a:defRPr>
            </a:lvl8pPr>
            <a:lvl9pPr lvl="8" algn="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67" name="Google Shape;167;p16"/>
          <p:cNvSpPr txBox="1">
            <a:spLocks noGrp="1"/>
          </p:cNvSpPr>
          <p:nvPr>
            <p:ph type="subTitle" idx="7"/>
          </p:nvPr>
        </p:nvSpPr>
        <p:spPr>
          <a:xfrm>
            <a:off x="6054000" y="2353425"/>
            <a:ext cx="23700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8" name="Google Shape;168;p16"/>
          <p:cNvSpPr txBox="1">
            <a:spLocks noGrp="1"/>
          </p:cNvSpPr>
          <p:nvPr>
            <p:ph type="subTitle" idx="8"/>
          </p:nvPr>
        </p:nvSpPr>
        <p:spPr>
          <a:xfrm>
            <a:off x="6053963" y="1827500"/>
            <a:ext cx="23700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ONE_COLUMN_TEXT_1_1">
    <p:spTree>
      <p:nvGrpSpPr>
        <p:cNvPr id="1" name="Shape 169"/>
        <p:cNvGrpSpPr/>
        <p:nvPr/>
      </p:nvGrpSpPr>
      <p:grpSpPr>
        <a:xfrm>
          <a:off x="0" y="0"/>
          <a:ext cx="0" cy="0"/>
          <a:chOff x="0" y="0"/>
          <a:chExt cx="0" cy="0"/>
        </a:xfrm>
      </p:grpSpPr>
      <p:grpSp>
        <p:nvGrpSpPr>
          <p:cNvPr id="170" name="Google Shape;170;p17"/>
          <p:cNvGrpSpPr/>
          <p:nvPr/>
        </p:nvGrpSpPr>
        <p:grpSpPr>
          <a:xfrm>
            <a:off x="116074" y="58479"/>
            <a:ext cx="8921627" cy="5033415"/>
            <a:chOff x="116074" y="58479"/>
            <a:chExt cx="8921627" cy="5033415"/>
          </a:xfrm>
        </p:grpSpPr>
        <p:sp>
          <p:nvSpPr>
            <p:cNvPr id="171" name="Google Shape;171;p17"/>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7" name="Google Shape;177;p17"/>
          <p:cNvSpPr txBox="1">
            <a:spLocks noGrp="1"/>
          </p:cNvSpPr>
          <p:nvPr>
            <p:ph type="subTitle" idx="1"/>
          </p:nvPr>
        </p:nvSpPr>
        <p:spPr>
          <a:xfrm>
            <a:off x="720006" y="39955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8" name="Google Shape;178;p17"/>
          <p:cNvSpPr txBox="1">
            <a:spLocks noGrp="1"/>
          </p:cNvSpPr>
          <p:nvPr>
            <p:ph type="subTitle" idx="2"/>
          </p:nvPr>
        </p:nvSpPr>
        <p:spPr>
          <a:xfrm>
            <a:off x="720006" y="3615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79" name="Google Shape;179;p17"/>
          <p:cNvSpPr txBox="1">
            <a:spLocks noGrp="1"/>
          </p:cNvSpPr>
          <p:nvPr>
            <p:ph type="subTitle" idx="3"/>
          </p:nvPr>
        </p:nvSpPr>
        <p:spPr>
          <a:xfrm>
            <a:off x="3386996" y="39955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0" name="Google Shape;180;p17"/>
          <p:cNvSpPr txBox="1">
            <a:spLocks noGrp="1"/>
          </p:cNvSpPr>
          <p:nvPr>
            <p:ph type="subTitle" idx="4"/>
          </p:nvPr>
        </p:nvSpPr>
        <p:spPr>
          <a:xfrm>
            <a:off x="3386996" y="3615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81" name="Google Shape;181;p17"/>
          <p:cNvSpPr txBox="1">
            <a:spLocks noGrp="1"/>
          </p:cNvSpPr>
          <p:nvPr>
            <p:ph type="subTitle" idx="5"/>
          </p:nvPr>
        </p:nvSpPr>
        <p:spPr>
          <a:xfrm>
            <a:off x="6053998" y="39955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2" name="Google Shape;182;p17"/>
          <p:cNvSpPr txBox="1">
            <a:spLocks noGrp="1"/>
          </p:cNvSpPr>
          <p:nvPr>
            <p:ph type="subTitle" idx="6"/>
          </p:nvPr>
        </p:nvSpPr>
        <p:spPr>
          <a:xfrm>
            <a:off x="6053998" y="3615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83" name="Google Shape;183;p17"/>
          <p:cNvSpPr txBox="1">
            <a:spLocks noGrp="1"/>
          </p:cNvSpPr>
          <p:nvPr>
            <p:ph type="subTitle" idx="7"/>
          </p:nvPr>
        </p:nvSpPr>
        <p:spPr>
          <a:xfrm>
            <a:off x="720006" y="21678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4" name="Google Shape;184;p17"/>
          <p:cNvSpPr txBox="1">
            <a:spLocks noGrp="1"/>
          </p:cNvSpPr>
          <p:nvPr>
            <p:ph type="subTitle" idx="8"/>
          </p:nvPr>
        </p:nvSpPr>
        <p:spPr>
          <a:xfrm>
            <a:off x="720006" y="17876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85" name="Google Shape;185;p17"/>
          <p:cNvSpPr txBox="1">
            <a:spLocks noGrp="1"/>
          </p:cNvSpPr>
          <p:nvPr>
            <p:ph type="subTitle" idx="9"/>
          </p:nvPr>
        </p:nvSpPr>
        <p:spPr>
          <a:xfrm>
            <a:off x="3386996" y="21678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6" name="Google Shape;186;p17"/>
          <p:cNvSpPr txBox="1">
            <a:spLocks noGrp="1"/>
          </p:cNvSpPr>
          <p:nvPr>
            <p:ph type="subTitle" idx="13"/>
          </p:nvPr>
        </p:nvSpPr>
        <p:spPr>
          <a:xfrm>
            <a:off x="3386996" y="17876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87" name="Google Shape;187;p17"/>
          <p:cNvSpPr txBox="1">
            <a:spLocks noGrp="1"/>
          </p:cNvSpPr>
          <p:nvPr>
            <p:ph type="subTitle" idx="14"/>
          </p:nvPr>
        </p:nvSpPr>
        <p:spPr>
          <a:xfrm>
            <a:off x="6053998" y="21678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8" name="Google Shape;188;p17"/>
          <p:cNvSpPr txBox="1">
            <a:spLocks noGrp="1"/>
          </p:cNvSpPr>
          <p:nvPr>
            <p:ph type="subTitle" idx="15"/>
          </p:nvPr>
        </p:nvSpPr>
        <p:spPr>
          <a:xfrm>
            <a:off x="6053998" y="17876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TITLE_AND_TWO_COLUMNS_2_1">
    <p:spTree>
      <p:nvGrpSpPr>
        <p:cNvPr id="1" name="Shape 189"/>
        <p:cNvGrpSpPr/>
        <p:nvPr/>
      </p:nvGrpSpPr>
      <p:grpSpPr>
        <a:xfrm>
          <a:off x="0" y="0"/>
          <a:ext cx="0" cy="0"/>
          <a:chOff x="0" y="0"/>
          <a:chExt cx="0" cy="0"/>
        </a:xfrm>
      </p:grpSpPr>
      <p:sp>
        <p:nvSpPr>
          <p:cNvPr id="190" name="Google Shape;190;p18"/>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2" name="Google Shape;192;p18"/>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txBox="1">
            <a:spLocks noGrp="1"/>
          </p:cNvSpPr>
          <p:nvPr>
            <p:ph type="subTitle" idx="1"/>
          </p:nvPr>
        </p:nvSpPr>
        <p:spPr>
          <a:xfrm>
            <a:off x="720025" y="39955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7" name="Google Shape;197;p18"/>
          <p:cNvSpPr txBox="1">
            <a:spLocks noGrp="1"/>
          </p:cNvSpPr>
          <p:nvPr>
            <p:ph type="subTitle" idx="2"/>
          </p:nvPr>
        </p:nvSpPr>
        <p:spPr>
          <a:xfrm>
            <a:off x="719988" y="3615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198" name="Google Shape;198;p18"/>
          <p:cNvSpPr txBox="1">
            <a:spLocks noGrp="1"/>
          </p:cNvSpPr>
          <p:nvPr>
            <p:ph type="subTitle" idx="3"/>
          </p:nvPr>
        </p:nvSpPr>
        <p:spPr>
          <a:xfrm>
            <a:off x="6054021" y="39955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9" name="Google Shape;199;p18"/>
          <p:cNvSpPr txBox="1">
            <a:spLocks noGrp="1"/>
          </p:cNvSpPr>
          <p:nvPr>
            <p:ph type="subTitle" idx="4"/>
          </p:nvPr>
        </p:nvSpPr>
        <p:spPr>
          <a:xfrm>
            <a:off x="6053975" y="3615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00" name="Google Shape;200;p18"/>
          <p:cNvSpPr txBox="1">
            <a:spLocks noGrp="1"/>
          </p:cNvSpPr>
          <p:nvPr>
            <p:ph type="subTitle" idx="5"/>
          </p:nvPr>
        </p:nvSpPr>
        <p:spPr>
          <a:xfrm>
            <a:off x="720025" y="21678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01" name="Google Shape;201;p18"/>
          <p:cNvSpPr txBox="1">
            <a:spLocks noGrp="1"/>
          </p:cNvSpPr>
          <p:nvPr>
            <p:ph type="subTitle" idx="6"/>
          </p:nvPr>
        </p:nvSpPr>
        <p:spPr>
          <a:xfrm>
            <a:off x="719988" y="17876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02" name="Google Shape;202;p18"/>
          <p:cNvSpPr txBox="1">
            <a:spLocks noGrp="1"/>
          </p:cNvSpPr>
          <p:nvPr>
            <p:ph type="subTitle" idx="7"/>
          </p:nvPr>
        </p:nvSpPr>
        <p:spPr>
          <a:xfrm>
            <a:off x="3387017" y="3083763"/>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03" name="Google Shape;203;p18"/>
          <p:cNvSpPr txBox="1">
            <a:spLocks noGrp="1"/>
          </p:cNvSpPr>
          <p:nvPr>
            <p:ph type="subTitle" idx="8"/>
          </p:nvPr>
        </p:nvSpPr>
        <p:spPr>
          <a:xfrm>
            <a:off x="3386975" y="2703538"/>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04" name="Google Shape;204;p18"/>
          <p:cNvSpPr txBox="1">
            <a:spLocks noGrp="1"/>
          </p:cNvSpPr>
          <p:nvPr>
            <p:ph type="subTitle" idx="9"/>
          </p:nvPr>
        </p:nvSpPr>
        <p:spPr>
          <a:xfrm>
            <a:off x="6054021" y="2167850"/>
            <a:ext cx="2370000" cy="6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05" name="Google Shape;205;p18"/>
          <p:cNvSpPr txBox="1">
            <a:spLocks noGrp="1"/>
          </p:cNvSpPr>
          <p:nvPr>
            <p:ph type="subTitle" idx="13"/>
          </p:nvPr>
        </p:nvSpPr>
        <p:spPr>
          <a:xfrm>
            <a:off x="6053975" y="17876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ONE_COLUMN_TEXT_1_2">
    <p:spTree>
      <p:nvGrpSpPr>
        <p:cNvPr id="1" name="Shape 206"/>
        <p:cNvGrpSpPr/>
        <p:nvPr/>
      </p:nvGrpSpPr>
      <p:grpSpPr>
        <a:xfrm>
          <a:off x="0" y="0"/>
          <a:ext cx="0" cy="0"/>
          <a:chOff x="0" y="0"/>
          <a:chExt cx="0" cy="0"/>
        </a:xfrm>
      </p:grpSpPr>
      <p:grpSp>
        <p:nvGrpSpPr>
          <p:cNvPr id="207" name="Google Shape;207;p19"/>
          <p:cNvGrpSpPr/>
          <p:nvPr/>
        </p:nvGrpSpPr>
        <p:grpSpPr>
          <a:xfrm>
            <a:off x="116074" y="58479"/>
            <a:ext cx="8921627" cy="5033415"/>
            <a:chOff x="116074" y="58479"/>
            <a:chExt cx="8921627" cy="5033415"/>
          </a:xfrm>
        </p:grpSpPr>
        <p:sp>
          <p:nvSpPr>
            <p:cNvPr id="208" name="Google Shape;208;p19"/>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4" name="Google Shape;214;p19"/>
          <p:cNvSpPr txBox="1">
            <a:spLocks noGrp="1"/>
          </p:cNvSpPr>
          <p:nvPr>
            <p:ph type="subTitle" idx="1"/>
          </p:nvPr>
        </p:nvSpPr>
        <p:spPr>
          <a:xfrm>
            <a:off x="719988" y="3671225"/>
            <a:ext cx="2370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15" name="Google Shape;215;p19"/>
          <p:cNvSpPr txBox="1">
            <a:spLocks noGrp="1"/>
          </p:cNvSpPr>
          <p:nvPr>
            <p:ph type="subTitle" idx="2"/>
          </p:nvPr>
        </p:nvSpPr>
        <p:spPr>
          <a:xfrm>
            <a:off x="719988" y="3203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16" name="Google Shape;216;p19"/>
          <p:cNvSpPr txBox="1">
            <a:spLocks noGrp="1"/>
          </p:cNvSpPr>
          <p:nvPr>
            <p:ph type="subTitle" idx="3"/>
          </p:nvPr>
        </p:nvSpPr>
        <p:spPr>
          <a:xfrm>
            <a:off x="3389427" y="3671225"/>
            <a:ext cx="2370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17" name="Google Shape;217;p19"/>
          <p:cNvSpPr txBox="1">
            <a:spLocks noGrp="1"/>
          </p:cNvSpPr>
          <p:nvPr>
            <p:ph type="subTitle" idx="4"/>
          </p:nvPr>
        </p:nvSpPr>
        <p:spPr>
          <a:xfrm>
            <a:off x="3389427" y="3203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18" name="Google Shape;218;p19"/>
          <p:cNvSpPr txBox="1">
            <a:spLocks noGrp="1"/>
          </p:cNvSpPr>
          <p:nvPr>
            <p:ph type="subTitle" idx="5"/>
          </p:nvPr>
        </p:nvSpPr>
        <p:spPr>
          <a:xfrm>
            <a:off x="6053969" y="3671225"/>
            <a:ext cx="2370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19" name="Google Shape;219;p19"/>
          <p:cNvSpPr txBox="1">
            <a:spLocks noGrp="1"/>
          </p:cNvSpPr>
          <p:nvPr>
            <p:ph type="subTitle" idx="6"/>
          </p:nvPr>
        </p:nvSpPr>
        <p:spPr>
          <a:xfrm>
            <a:off x="6053969" y="32033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20" name="Google Shape;220;p19"/>
          <p:cNvSpPr txBox="1">
            <a:spLocks noGrp="1"/>
          </p:cNvSpPr>
          <p:nvPr>
            <p:ph type="title" idx="7" hasCustomPrompt="1"/>
          </p:nvPr>
        </p:nvSpPr>
        <p:spPr>
          <a:xfrm>
            <a:off x="719988" y="1707275"/>
            <a:ext cx="2370000" cy="1045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1" name="Google Shape;221;p19"/>
          <p:cNvSpPr txBox="1">
            <a:spLocks noGrp="1"/>
          </p:cNvSpPr>
          <p:nvPr>
            <p:ph type="title" idx="8" hasCustomPrompt="1"/>
          </p:nvPr>
        </p:nvSpPr>
        <p:spPr>
          <a:xfrm>
            <a:off x="3389427" y="1707275"/>
            <a:ext cx="2370000" cy="1045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2" name="Google Shape;222;p19"/>
          <p:cNvSpPr txBox="1">
            <a:spLocks noGrp="1"/>
          </p:cNvSpPr>
          <p:nvPr>
            <p:ph type="title" idx="9" hasCustomPrompt="1"/>
          </p:nvPr>
        </p:nvSpPr>
        <p:spPr>
          <a:xfrm>
            <a:off x="6053969" y="1707275"/>
            <a:ext cx="2370000" cy="1045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ONE_COLUMN_TEXT_1_1_1">
    <p:spTree>
      <p:nvGrpSpPr>
        <p:cNvPr id="1" name="Shape 223"/>
        <p:cNvGrpSpPr/>
        <p:nvPr/>
      </p:nvGrpSpPr>
      <p:grpSpPr>
        <a:xfrm>
          <a:off x="0" y="0"/>
          <a:ext cx="0" cy="0"/>
          <a:chOff x="0" y="0"/>
          <a:chExt cx="0" cy="0"/>
        </a:xfrm>
      </p:grpSpPr>
      <p:grpSp>
        <p:nvGrpSpPr>
          <p:cNvPr id="224" name="Google Shape;224;p20"/>
          <p:cNvGrpSpPr/>
          <p:nvPr/>
        </p:nvGrpSpPr>
        <p:grpSpPr>
          <a:xfrm>
            <a:off x="116074" y="58479"/>
            <a:ext cx="8921627" cy="5033415"/>
            <a:chOff x="116074" y="58479"/>
            <a:chExt cx="8921627" cy="5033415"/>
          </a:xfrm>
        </p:grpSpPr>
        <p:sp>
          <p:nvSpPr>
            <p:cNvPr id="225" name="Google Shape;225;p20"/>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1" name="Google Shape;231;p20"/>
          <p:cNvSpPr txBox="1">
            <a:spLocks noGrp="1"/>
          </p:cNvSpPr>
          <p:nvPr>
            <p:ph type="subTitle" idx="1"/>
          </p:nvPr>
        </p:nvSpPr>
        <p:spPr>
          <a:xfrm>
            <a:off x="1385225" y="2356575"/>
            <a:ext cx="3088200" cy="11970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2132799" y="1034101"/>
            <a:ext cx="2582312" cy="5801740"/>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562674" y="-1388749"/>
            <a:ext cx="2582312" cy="5801740"/>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title"/>
          </p:nvPr>
        </p:nvSpPr>
        <p:spPr>
          <a:xfrm>
            <a:off x="4820350" y="2659450"/>
            <a:ext cx="3185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b="1"/>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820350" y="887025"/>
            <a:ext cx="31854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5140600" y="3499575"/>
            <a:ext cx="2544900" cy="756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4" name="Google Shape;24;p3"/>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2"/>
        <p:cNvGrpSpPr/>
        <p:nvPr/>
      </p:nvGrpSpPr>
      <p:grpSpPr>
        <a:xfrm>
          <a:off x="0" y="0"/>
          <a:ext cx="0" cy="0"/>
          <a:chOff x="0" y="0"/>
          <a:chExt cx="0" cy="0"/>
        </a:xfrm>
      </p:grpSpPr>
      <p:sp>
        <p:nvSpPr>
          <p:cNvPr id="233" name="Google Shape;23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4" name="Google Shape;234;p21"/>
          <p:cNvGrpSpPr/>
          <p:nvPr/>
        </p:nvGrpSpPr>
        <p:grpSpPr>
          <a:xfrm>
            <a:off x="116074" y="58479"/>
            <a:ext cx="8921627" cy="5033415"/>
            <a:chOff x="116074" y="58479"/>
            <a:chExt cx="8921627" cy="5033415"/>
          </a:xfrm>
        </p:grpSpPr>
        <p:sp>
          <p:nvSpPr>
            <p:cNvPr id="235" name="Google Shape;235;p21"/>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_ONLY_1_1">
    <p:spTree>
      <p:nvGrpSpPr>
        <p:cNvPr id="1" name="Shape 240"/>
        <p:cNvGrpSpPr/>
        <p:nvPr/>
      </p:nvGrpSpPr>
      <p:grpSpPr>
        <a:xfrm>
          <a:off x="0" y="0"/>
          <a:ext cx="0" cy="0"/>
          <a:chOff x="0" y="0"/>
          <a:chExt cx="0" cy="0"/>
        </a:xfrm>
      </p:grpSpPr>
      <p:sp>
        <p:nvSpPr>
          <p:cNvPr id="241" name="Google Shape;24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42" name="Google Shape;242;p22"/>
          <p:cNvGrpSpPr/>
          <p:nvPr/>
        </p:nvGrpSpPr>
        <p:grpSpPr>
          <a:xfrm>
            <a:off x="116074" y="58479"/>
            <a:ext cx="8921627" cy="5033415"/>
            <a:chOff x="116074" y="58479"/>
            <a:chExt cx="8921627" cy="5033415"/>
          </a:xfrm>
        </p:grpSpPr>
        <p:sp>
          <p:nvSpPr>
            <p:cNvPr id="243" name="Google Shape;243;p22"/>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2"/>
          <p:cNvSpPr txBox="1">
            <a:spLocks noGrp="1"/>
          </p:cNvSpPr>
          <p:nvPr>
            <p:ph type="subTitle" idx="1"/>
          </p:nvPr>
        </p:nvSpPr>
        <p:spPr>
          <a:xfrm>
            <a:off x="1189850" y="2186950"/>
            <a:ext cx="2815500" cy="1239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_ONLY_2">
    <p:spTree>
      <p:nvGrpSpPr>
        <p:cNvPr id="1" name="Shape 249"/>
        <p:cNvGrpSpPr/>
        <p:nvPr/>
      </p:nvGrpSpPr>
      <p:grpSpPr>
        <a:xfrm>
          <a:off x="0" y="0"/>
          <a:ext cx="0" cy="0"/>
          <a:chOff x="0" y="0"/>
          <a:chExt cx="0" cy="0"/>
        </a:xfrm>
      </p:grpSpPr>
      <p:sp>
        <p:nvSpPr>
          <p:cNvPr id="250" name="Google Shape;25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1" name="Google Shape;251;p23"/>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txBox="1">
            <a:spLocks noGrp="1"/>
          </p:cNvSpPr>
          <p:nvPr>
            <p:ph type="subTitle" idx="1"/>
          </p:nvPr>
        </p:nvSpPr>
        <p:spPr>
          <a:xfrm>
            <a:off x="5146550" y="2186950"/>
            <a:ext cx="2815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1010350" y="2659450"/>
            <a:ext cx="318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59" name="Google Shape;259;p24"/>
          <p:cNvSpPr txBox="1">
            <a:spLocks noGrp="1"/>
          </p:cNvSpPr>
          <p:nvPr>
            <p:ph type="title" idx="2" hasCustomPrompt="1"/>
          </p:nvPr>
        </p:nvSpPr>
        <p:spPr>
          <a:xfrm>
            <a:off x="1010350" y="887025"/>
            <a:ext cx="31854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0" name="Google Shape;260;p24"/>
          <p:cNvSpPr txBox="1">
            <a:spLocks noGrp="1"/>
          </p:cNvSpPr>
          <p:nvPr>
            <p:ph type="subTitle" idx="1"/>
          </p:nvPr>
        </p:nvSpPr>
        <p:spPr>
          <a:xfrm>
            <a:off x="1330600" y="3499575"/>
            <a:ext cx="2544900" cy="75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261" name="Google Shape;261;p24"/>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flipH="1">
            <a:off x="4554352" y="1034100"/>
            <a:ext cx="2298696" cy="5825846"/>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rot="10800000" flipH="1">
            <a:off x="6124477" y="-1400800"/>
            <a:ext cx="2298696" cy="5825846"/>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spTree>
      <p:nvGrpSpPr>
        <p:cNvPr id="1" name="Shape 268"/>
        <p:cNvGrpSpPr/>
        <p:nvPr/>
      </p:nvGrpSpPr>
      <p:grpSpPr>
        <a:xfrm>
          <a:off x="0" y="0"/>
          <a:ext cx="0" cy="0"/>
          <a:chOff x="0" y="0"/>
          <a:chExt cx="0" cy="0"/>
        </a:xfrm>
      </p:grpSpPr>
      <p:sp>
        <p:nvSpPr>
          <p:cNvPr id="269" name="Google Shape;269;p25"/>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1" name="Google Shape;271;p25"/>
          <p:cNvSpPr txBox="1">
            <a:spLocks noGrp="1"/>
          </p:cNvSpPr>
          <p:nvPr>
            <p:ph type="subTitle" idx="1"/>
          </p:nvPr>
        </p:nvSpPr>
        <p:spPr>
          <a:xfrm>
            <a:off x="1029000" y="2710700"/>
            <a:ext cx="2061000" cy="72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25"/>
          <p:cNvSpPr txBox="1">
            <a:spLocks noGrp="1"/>
          </p:cNvSpPr>
          <p:nvPr>
            <p:ph type="subTitle" idx="2"/>
          </p:nvPr>
        </p:nvSpPr>
        <p:spPr>
          <a:xfrm>
            <a:off x="720000" y="2252300"/>
            <a:ext cx="2370000" cy="53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73" name="Google Shape;273;p25"/>
          <p:cNvSpPr txBox="1">
            <a:spLocks noGrp="1"/>
          </p:cNvSpPr>
          <p:nvPr>
            <p:ph type="subTitle" idx="3"/>
          </p:nvPr>
        </p:nvSpPr>
        <p:spPr>
          <a:xfrm>
            <a:off x="6054000" y="2710700"/>
            <a:ext cx="20610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25"/>
          <p:cNvSpPr txBox="1">
            <a:spLocks noGrp="1"/>
          </p:cNvSpPr>
          <p:nvPr>
            <p:ph type="subTitle" idx="4"/>
          </p:nvPr>
        </p:nvSpPr>
        <p:spPr>
          <a:xfrm>
            <a:off x="6054000" y="2252300"/>
            <a:ext cx="2370000" cy="53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275" name="Google Shape;275;p25"/>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279"/>
        <p:cNvGrpSpPr/>
        <p:nvPr/>
      </p:nvGrpSpPr>
      <p:grpSpPr>
        <a:xfrm>
          <a:off x="0" y="0"/>
          <a:ext cx="0" cy="0"/>
          <a:chOff x="0" y="0"/>
          <a:chExt cx="0" cy="0"/>
        </a:xfrm>
      </p:grpSpPr>
      <p:sp>
        <p:nvSpPr>
          <p:cNvPr id="280" name="Google Shape;280;p26"/>
          <p:cNvSpPr/>
          <p:nvPr/>
        </p:nvSpPr>
        <p:spPr>
          <a:xfrm>
            <a:off x="6637212" y="1523850"/>
            <a:ext cx="2149212" cy="4828780"/>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357587" y="1523850"/>
            <a:ext cx="2149212" cy="4828780"/>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txBox="1">
            <a:spLocks noGrp="1"/>
          </p:cNvSpPr>
          <p:nvPr>
            <p:ph type="ctrTitle"/>
          </p:nvPr>
        </p:nvSpPr>
        <p:spPr>
          <a:xfrm>
            <a:off x="2178025" y="723700"/>
            <a:ext cx="4788000" cy="107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4" name="Google Shape;284;p26"/>
          <p:cNvSpPr txBox="1">
            <a:spLocks noGrp="1"/>
          </p:cNvSpPr>
          <p:nvPr>
            <p:ph type="subTitle" idx="1"/>
          </p:nvPr>
        </p:nvSpPr>
        <p:spPr>
          <a:xfrm>
            <a:off x="2274425" y="2333150"/>
            <a:ext cx="45951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5" name="Google Shape;285;p26"/>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txBox="1">
            <a:spLocks noGrp="1"/>
          </p:cNvSpPr>
          <p:nvPr>
            <p:ph type="subTitle" idx="2"/>
          </p:nvPr>
        </p:nvSpPr>
        <p:spPr>
          <a:xfrm>
            <a:off x="2274425" y="1704625"/>
            <a:ext cx="4595100" cy="50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Oranienbaum"/>
              <a:buNone/>
              <a:defRPr sz="2800" b="1">
                <a:latin typeface="Oranienbaum"/>
                <a:ea typeface="Oranienbaum"/>
                <a:cs typeface="Oranienbaum"/>
                <a:sym typeface="Oranienbaum"/>
              </a:defRPr>
            </a:lvl1pPr>
            <a:lvl2pPr lvl="1"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2pPr>
            <a:lvl3pPr lvl="2"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3pPr>
            <a:lvl4pPr lvl="3"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4pPr>
            <a:lvl5pPr lvl="4"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5pPr>
            <a:lvl6pPr lvl="5"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6pPr>
            <a:lvl7pPr lvl="6"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7pPr>
            <a:lvl8pPr lvl="7"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8pPr>
            <a:lvl9pPr lvl="8" algn="ctr" rtl="0">
              <a:lnSpc>
                <a:spcPct val="100000"/>
              </a:lnSpc>
              <a:spcBef>
                <a:spcPts val="0"/>
              </a:spcBef>
              <a:spcAft>
                <a:spcPts val="0"/>
              </a:spcAft>
              <a:buSzPts val="2800"/>
              <a:buFont typeface="Oranienbaum"/>
              <a:buNone/>
              <a:defRPr sz="2800">
                <a:latin typeface="Oranienbaum"/>
                <a:ea typeface="Oranienbaum"/>
                <a:cs typeface="Oranienbaum"/>
                <a:sym typeface="Oranienbaum"/>
              </a:defRPr>
            </a:lvl9pPr>
          </a:lstStyle>
          <a:p>
            <a:endParaRPr/>
          </a:p>
        </p:txBody>
      </p:sp>
      <p:sp>
        <p:nvSpPr>
          <p:cNvPr id="290" name="Google Shape;290;p26"/>
          <p:cNvSpPr txBox="1"/>
          <p:nvPr/>
        </p:nvSpPr>
        <p:spPr>
          <a:xfrm>
            <a:off x="2400000" y="3701175"/>
            <a:ext cx="43440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a:solidFill>
                  <a:schemeClr val="dk1"/>
                </a:solidFill>
                <a:latin typeface="Anaheim"/>
                <a:ea typeface="Anaheim"/>
                <a:cs typeface="Anaheim"/>
                <a:sym typeface="Anaheim"/>
              </a:rPr>
              <a:t>CREDITS:</a:t>
            </a:r>
            <a:r>
              <a:rPr lang="en" sz="1200">
                <a:solidFill>
                  <a:schemeClr val="dk1"/>
                </a:solidFill>
                <a:latin typeface="Anaheim"/>
                <a:ea typeface="Anaheim"/>
                <a:cs typeface="Anaheim"/>
                <a:sym typeface="Anaheim"/>
              </a:rPr>
              <a:t> This presentation template was created by </a:t>
            </a:r>
            <a:r>
              <a:rPr lang="en" sz="1200" b="1">
                <a:solidFill>
                  <a:schemeClr val="dk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dk1"/>
                </a:solidFill>
                <a:latin typeface="Anaheim"/>
                <a:ea typeface="Anaheim"/>
                <a:cs typeface="Anaheim"/>
                <a:sym typeface="Anaheim"/>
              </a:rPr>
              <a:t>, including icons by </a:t>
            </a:r>
            <a:r>
              <a:rPr lang="en" sz="1200" b="1">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dk1"/>
                </a:solidFill>
                <a:latin typeface="Anaheim"/>
                <a:ea typeface="Anaheim"/>
                <a:cs typeface="Anaheim"/>
                <a:sym typeface="Anaheim"/>
              </a:rPr>
              <a:t> and infographics &amp; images by </a:t>
            </a:r>
            <a:r>
              <a:rPr lang="en" sz="1200" b="1">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b="1">
              <a:solidFill>
                <a:schemeClr val="dk1"/>
              </a:solidFill>
              <a:latin typeface="Anaheim"/>
              <a:ea typeface="Anaheim"/>
              <a:cs typeface="Anaheim"/>
              <a:sym typeface="Anahei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291"/>
        <p:cNvGrpSpPr/>
        <p:nvPr/>
      </p:nvGrpSpPr>
      <p:grpSpPr>
        <a:xfrm>
          <a:off x="0" y="0"/>
          <a:ext cx="0" cy="0"/>
          <a:chOff x="0" y="0"/>
          <a:chExt cx="0" cy="0"/>
        </a:xfrm>
      </p:grpSpPr>
      <p:sp>
        <p:nvSpPr>
          <p:cNvPr id="292" name="Google Shape;292;p27"/>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297"/>
        <p:cNvGrpSpPr/>
        <p:nvPr/>
      </p:nvGrpSpPr>
      <p:grpSpPr>
        <a:xfrm>
          <a:off x="0" y="0"/>
          <a:ext cx="0" cy="0"/>
          <a:chOff x="0" y="0"/>
          <a:chExt cx="0" cy="0"/>
        </a:xfrm>
      </p:grpSpPr>
      <p:sp>
        <p:nvSpPr>
          <p:cNvPr id="298" name="Google Shape;298;p28"/>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303"/>
        <p:cNvGrpSpPr/>
        <p:nvPr/>
      </p:nvGrpSpPr>
      <p:grpSpPr>
        <a:xfrm>
          <a:off x="0" y="0"/>
          <a:ext cx="0" cy="0"/>
          <a:chOff x="0" y="0"/>
          <a:chExt cx="0" cy="0"/>
        </a:xfrm>
      </p:grpSpPr>
      <p:grpSp>
        <p:nvGrpSpPr>
          <p:cNvPr id="304" name="Google Shape;304;p29"/>
          <p:cNvGrpSpPr/>
          <p:nvPr/>
        </p:nvGrpSpPr>
        <p:grpSpPr>
          <a:xfrm>
            <a:off x="116074" y="58479"/>
            <a:ext cx="8921627" cy="5033415"/>
            <a:chOff x="116074" y="58479"/>
            <a:chExt cx="8921627" cy="5033415"/>
          </a:xfrm>
        </p:grpSpPr>
        <p:sp>
          <p:nvSpPr>
            <p:cNvPr id="305" name="Google Shape;305;p29"/>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1" name="Google Shape;31;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2" name="Google Shape;32;p4"/>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0" name="Google Shape;40;p5"/>
          <p:cNvSpPr txBox="1">
            <a:spLocks noGrp="1"/>
          </p:cNvSpPr>
          <p:nvPr>
            <p:ph type="subTitle" idx="1"/>
          </p:nvPr>
        </p:nvSpPr>
        <p:spPr>
          <a:xfrm>
            <a:off x="1359850" y="3433125"/>
            <a:ext cx="2887200" cy="1113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41" name="Google Shape;41;p5"/>
          <p:cNvSpPr txBox="1">
            <a:spLocks noGrp="1"/>
          </p:cNvSpPr>
          <p:nvPr>
            <p:ph type="subTitle" idx="2"/>
          </p:nvPr>
        </p:nvSpPr>
        <p:spPr>
          <a:xfrm>
            <a:off x="1618413" y="28985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42" name="Google Shape;42;p5"/>
          <p:cNvSpPr txBox="1">
            <a:spLocks noGrp="1"/>
          </p:cNvSpPr>
          <p:nvPr>
            <p:ph type="subTitle" idx="3"/>
          </p:nvPr>
        </p:nvSpPr>
        <p:spPr>
          <a:xfrm>
            <a:off x="4897050" y="3433125"/>
            <a:ext cx="2887200" cy="111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3" name="Google Shape;43;p5"/>
          <p:cNvSpPr txBox="1">
            <a:spLocks noGrp="1"/>
          </p:cNvSpPr>
          <p:nvPr>
            <p:ph type="subTitle" idx="4"/>
          </p:nvPr>
        </p:nvSpPr>
        <p:spPr>
          <a:xfrm>
            <a:off x="5155588" y="2898525"/>
            <a:ext cx="237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Oranienbaum"/>
              <a:buNone/>
              <a:defRPr sz="2800" b="1">
                <a:latin typeface="Oranienbaum"/>
                <a:ea typeface="Oranienbaum"/>
                <a:cs typeface="Oranienbaum"/>
                <a:sym typeface="Oranienbaum"/>
              </a:defRPr>
            </a:lvl1pPr>
            <a:lvl2pPr lvl="1" algn="ctr" rtl="0">
              <a:spcBef>
                <a:spcPts val="0"/>
              </a:spcBef>
              <a:spcAft>
                <a:spcPts val="0"/>
              </a:spcAft>
              <a:buSzPts val="3000"/>
              <a:buFont typeface="Oranienbaum"/>
              <a:buNone/>
              <a:defRPr sz="3000">
                <a:latin typeface="Oranienbaum"/>
                <a:ea typeface="Oranienbaum"/>
                <a:cs typeface="Oranienbaum"/>
                <a:sym typeface="Oranienbaum"/>
              </a:defRPr>
            </a:lvl2pPr>
            <a:lvl3pPr lvl="2" algn="ctr" rtl="0">
              <a:spcBef>
                <a:spcPts val="0"/>
              </a:spcBef>
              <a:spcAft>
                <a:spcPts val="0"/>
              </a:spcAft>
              <a:buSzPts val="3000"/>
              <a:buFont typeface="Oranienbaum"/>
              <a:buNone/>
              <a:defRPr sz="3000">
                <a:latin typeface="Oranienbaum"/>
                <a:ea typeface="Oranienbaum"/>
                <a:cs typeface="Oranienbaum"/>
                <a:sym typeface="Oranienbaum"/>
              </a:defRPr>
            </a:lvl3pPr>
            <a:lvl4pPr lvl="3" algn="ctr" rtl="0">
              <a:spcBef>
                <a:spcPts val="0"/>
              </a:spcBef>
              <a:spcAft>
                <a:spcPts val="0"/>
              </a:spcAft>
              <a:buSzPts val="3000"/>
              <a:buFont typeface="Oranienbaum"/>
              <a:buNone/>
              <a:defRPr sz="3000">
                <a:latin typeface="Oranienbaum"/>
                <a:ea typeface="Oranienbaum"/>
                <a:cs typeface="Oranienbaum"/>
                <a:sym typeface="Oranienbaum"/>
              </a:defRPr>
            </a:lvl4pPr>
            <a:lvl5pPr lvl="4" algn="ctr" rtl="0">
              <a:spcBef>
                <a:spcPts val="0"/>
              </a:spcBef>
              <a:spcAft>
                <a:spcPts val="0"/>
              </a:spcAft>
              <a:buSzPts val="3000"/>
              <a:buFont typeface="Oranienbaum"/>
              <a:buNone/>
              <a:defRPr sz="3000">
                <a:latin typeface="Oranienbaum"/>
                <a:ea typeface="Oranienbaum"/>
                <a:cs typeface="Oranienbaum"/>
                <a:sym typeface="Oranienbaum"/>
              </a:defRPr>
            </a:lvl5pPr>
            <a:lvl6pPr lvl="5" algn="ctr" rtl="0">
              <a:spcBef>
                <a:spcPts val="0"/>
              </a:spcBef>
              <a:spcAft>
                <a:spcPts val="0"/>
              </a:spcAft>
              <a:buSzPts val="3000"/>
              <a:buFont typeface="Oranienbaum"/>
              <a:buNone/>
              <a:defRPr sz="3000">
                <a:latin typeface="Oranienbaum"/>
                <a:ea typeface="Oranienbaum"/>
                <a:cs typeface="Oranienbaum"/>
                <a:sym typeface="Oranienbaum"/>
              </a:defRPr>
            </a:lvl6pPr>
            <a:lvl7pPr lvl="6" algn="ctr" rtl="0">
              <a:spcBef>
                <a:spcPts val="0"/>
              </a:spcBef>
              <a:spcAft>
                <a:spcPts val="0"/>
              </a:spcAft>
              <a:buSzPts val="3000"/>
              <a:buFont typeface="Oranienbaum"/>
              <a:buNone/>
              <a:defRPr sz="3000">
                <a:latin typeface="Oranienbaum"/>
                <a:ea typeface="Oranienbaum"/>
                <a:cs typeface="Oranienbaum"/>
                <a:sym typeface="Oranienbaum"/>
              </a:defRPr>
            </a:lvl7pPr>
            <a:lvl8pPr lvl="7" algn="ctr" rtl="0">
              <a:spcBef>
                <a:spcPts val="0"/>
              </a:spcBef>
              <a:spcAft>
                <a:spcPts val="0"/>
              </a:spcAft>
              <a:buSzPts val="3000"/>
              <a:buFont typeface="Oranienbaum"/>
              <a:buNone/>
              <a:defRPr sz="3000">
                <a:latin typeface="Oranienbaum"/>
                <a:ea typeface="Oranienbaum"/>
                <a:cs typeface="Oranienbaum"/>
                <a:sym typeface="Oranienbaum"/>
              </a:defRPr>
            </a:lvl8pPr>
            <a:lvl9pPr lvl="8" algn="ctr" rtl="0">
              <a:spcBef>
                <a:spcPts val="0"/>
              </a:spcBef>
              <a:spcAft>
                <a:spcPts val="0"/>
              </a:spcAft>
              <a:buSzPts val="3000"/>
              <a:buFont typeface="Oranienbaum"/>
              <a:buNone/>
              <a:defRPr sz="3000">
                <a:latin typeface="Oranienbaum"/>
                <a:ea typeface="Oranienbaum"/>
                <a:cs typeface="Oranienbaum"/>
                <a:sym typeface="Oranienbaum"/>
              </a:defRPr>
            </a:lvl9pPr>
          </a:lstStyle>
          <a:p>
            <a:endParaRPr/>
          </a:p>
        </p:txBody>
      </p:sp>
      <p:sp>
        <p:nvSpPr>
          <p:cNvPr id="44" name="Google Shape;44;p5"/>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 name="Google Shape;50;p6"/>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400000">
            <a:off x="491572" y="439372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5400000">
            <a:off x="8195572" y="-202380"/>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10800000">
            <a:off x="111672" y="19344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8590622" y="4028695"/>
            <a:ext cx="456865" cy="959034"/>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body" idx="1"/>
          </p:nvPr>
        </p:nvSpPr>
        <p:spPr>
          <a:xfrm>
            <a:off x="720000" y="1692550"/>
            <a:ext cx="4655400" cy="23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a:lvl1pPr>
            <a:lvl2pPr marL="914400" lvl="1" indent="-317500">
              <a:spcBef>
                <a:spcPts val="0"/>
              </a:spcBef>
              <a:spcAft>
                <a:spcPts val="0"/>
              </a:spcAft>
              <a:buClr>
                <a:srgbClr val="595959"/>
              </a:buClr>
              <a:buSzPts val="1400"/>
              <a:buAutoNum type="alphaLcPeriod"/>
              <a:defRPr/>
            </a:lvl2pPr>
            <a:lvl3pPr marL="1371600" lvl="2" indent="-317500">
              <a:spcBef>
                <a:spcPts val="0"/>
              </a:spcBef>
              <a:spcAft>
                <a:spcPts val="0"/>
              </a:spcAft>
              <a:buClr>
                <a:srgbClr val="595959"/>
              </a:buClr>
              <a:buSzPts val="1400"/>
              <a:buAutoNum type="romanLcPeriod"/>
              <a:defRPr/>
            </a:lvl3pPr>
            <a:lvl4pPr marL="1828800" lvl="3" indent="-317500">
              <a:spcBef>
                <a:spcPts val="0"/>
              </a:spcBef>
              <a:spcAft>
                <a:spcPts val="0"/>
              </a:spcAft>
              <a:buClr>
                <a:srgbClr val="595959"/>
              </a:buClr>
              <a:buSzPts val="1400"/>
              <a:buAutoNum type="arabicPeriod"/>
              <a:defRPr/>
            </a:lvl4pPr>
            <a:lvl5pPr marL="2286000" lvl="4" indent="-317500">
              <a:spcBef>
                <a:spcPts val="0"/>
              </a:spcBef>
              <a:spcAft>
                <a:spcPts val="0"/>
              </a:spcAft>
              <a:buClr>
                <a:srgbClr val="595959"/>
              </a:buClr>
              <a:buSzPts val="1400"/>
              <a:buAutoNum type="alphaLcPeriod"/>
              <a:defRPr/>
            </a:lvl5pPr>
            <a:lvl6pPr marL="2743200" lvl="5" indent="-317500">
              <a:spcBef>
                <a:spcPts val="0"/>
              </a:spcBef>
              <a:spcAft>
                <a:spcPts val="0"/>
              </a:spcAft>
              <a:buClr>
                <a:srgbClr val="595959"/>
              </a:buClr>
              <a:buSzPts val="1400"/>
              <a:buAutoNum type="romanLcPeriod"/>
              <a:defRPr/>
            </a:lvl6pPr>
            <a:lvl7pPr marL="3200400" lvl="6" indent="-317500">
              <a:spcBef>
                <a:spcPts val="0"/>
              </a:spcBef>
              <a:spcAft>
                <a:spcPts val="0"/>
              </a:spcAft>
              <a:buClr>
                <a:srgbClr val="595959"/>
              </a:buClr>
              <a:buSzPts val="1400"/>
              <a:buAutoNum type="arabicPeriod"/>
              <a:defRPr/>
            </a:lvl7pPr>
            <a:lvl8pPr marL="3657600" lvl="7" indent="-317500">
              <a:spcBef>
                <a:spcPts val="0"/>
              </a:spcBef>
              <a:spcAft>
                <a:spcPts val="0"/>
              </a:spcAft>
              <a:buClr>
                <a:srgbClr val="595959"/>
              </a:buClr>
              <a:buSzPts val="1400"/>
              <a:buAutoNum type="alphaLcPeriod"/>
              <a:defRPr/>
            </a:lvl8pPr>
            <a:lvl9pPr marL="4114800" lvl="8" indent="-317500">
              <a:spcBef>
                <a:spcPts val="0"/>
              </a:spcBef>
              <a:spcAft>
                <a:spcPts val="0"/>
              </a:spcAft>
              <a:buClr>
                <a:srgbClr val="595959"/>
              </a:buClr>
              <a:buSzPts val="1400"/>
              <a:buAutoNum type="romanLcPeriod"/>
              <a:defRPr/>
            </a:lvl9pPr>
          </a:lstStyle>
          <a:p>
            <a:endParaRPr/>
          </a:p>
        </p:txBody>
      </p:sp>
      <p:grpSp>
        <p:nvGrpSpPr>
          <p:cNvPr id="57" name="Google Shape;57;p7"/>
          <p:cNvGrpSpPr/>
          <p:nvPr/>
        </p:nvGrpSpPr>
        <p:grpSpPr>
          <a:xfrm>
            <a:off x="116074" y="58479"/>
            <a:ext cx="8921627" cy="5033415"/>
            <a:chOff x="116074" y="58479"/>
            <a:chExt cx="8921627" cy="5033415"/>
          </a:xfrm>
        </p:grpSpPr>
        <p:sp>
          <p:nvSpPr>
            <p:cNvPr id="58" name="Google Shape;58;p7"/>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5400000">
              <a:off x="348124" y="-49179"/>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10800000">
              <a:off x="8600399" y="1557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5400000" flipH="1">
              <a:off x="8376924" y="454693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6074" y="4317271"/>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grpSp>
        <p:nvGrpSpPr>
          <p:cNvPr id="65" name="Google Shape;65;p8"/>
          <p:cNvGrpSpPr/>
          <p:nvPr/>
        </p:nvGrpSpPr>
        <p:grpSpPr>
          <a:xfrm>
            <a:off x="209625" y="144000"/>
            <a:ext cx="8724275" cy="4855625"/>
            <a:chOff x="209625" y="144000"/>
            <a:chExt cx="8724275" cy="4855625"/>
          </a:xfrm>
        </p:grpSpPr>
        <p:sp>
          <p:nvSpPr>
            <p:cNvPr id="66" name="Google Shape;66;p8"/>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txBox="1">
            <a:spLocks noGrp="1"/>
          </p:cNvSpPr>
          <p:nvPr>
            <p:ph type="title"/>
          </p:nvPr>
        </p:nvSpPr>
        <p:spPr>
          <a:xfrm>
            <a:off x="1388100" y="930075"/>
            <a:ext cx="6367800" cy="328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p:nvPr/>
        </p:nvSpPr>
        <p:spPr>
          <a:xfrm>
            <a:off x="3904176" y="540000"/>
            <a:ext cx="2529280" cy="6410354"/>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5400000">
            <a:off x="6565639" y="140623"/>
            <a:ext cx="1498325" cy="2218378"/>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260709" y="-313806"/>
            <a:ext cx="1242832" cy="2608847"/>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6345932" y="2088501"/>
            <a:ext cx="1937723" cy="4353526"/>
          </a:xfrm>
          <a:custGeom>
            <a:avLst/>
            <a:gdLst/>
            <a:ahLst/>
            <a:cxnLst/>
            <a:rect l="l" t="t" r="r" b="b"/>
            <a:pathLst>
              <a:path w="17011" h="38219" extrusionOk="0">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5400000" flipH="1">
            <a:off x="1080039" y="140623"/>
            <a:ext cx="1498325" cy="2218378"/>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p:nvPr>
        </p:nvSpPr>
        <p:spPr>
          <a:xfrm>
            <a:off x="720000" y="2310300"/>
            <a:ext cx="4045200" cy="1482300"/>
          </a:xfrm>
          <a:prstGeom prst="rect">
            <a:avLst/>
          </a:prstGeom>
        </p:spPr>
        <p:txBody>
          <a:bodyPr spcFirstLastPara="1" wrap="square" lIns="91425" tIns="91425" rIns="91425" bIns="91425" anchor="b" anchorCtr="0">
            <a:noAutofit/>
          </a:bodyPr>
          <a:lstStyle>
            <a:lvl1pPr lvl="0" algn="l">
              <a:spcBef>
                <a:spcPts val="0"/>
              </a:spcBef>
              <a:spcAft>
                <a:spcPts val="0"/>
              </a:spcAft>
              <a:buSzPts val="4200"/>
              <a:buNone/>
              <a:defRPr sz="8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9" name="Google Shape;79;p9"/>
          <p:cNvSpPr txBox="1">
            <a:spLocks noGrp="1"/>
          </p:cNvSpPr>
          <p:nvPr>
            <p:ph type="subTitle" idx="1"/>
          </p:nvPr>
        </p:nvSpPr>
        <p:spPr>
          <a:xfrm>
            <a:off x="720000" y="3651600"/>
            <a:ext cx="3475200" cy="9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0" name="Google Shape;80;p9"/>
          <p:cNvSpPr/>
          <p:nvPr/>
        </p:nvSpPr>
        <p:spPr>
          <a:xfrm>
            <a:off x="333900" y="268500"/>
            <a:ext cx="8476200" cy="460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209625"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209625"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8686100" y="144000"/>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8686100" y="4751825"/>
            <a:ext cx="247800" cy="2478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85"/>
        <p:cNvGrpSpPr/>
        <p:nvPr/>
      </p:nvGrpSpPr>
      <p:grpSpPr>
        <a:xfrm>
          <a:off x="0" y="0"/>
          <a:ext cx="0" cy="0"/>
          <a:chOff x="0" y="0"/>
          <a:chExt cx="0" cy="0"/>
        </a:xfrm>
      </p:grpSpPr>
      <p:sp>
        <p:nvSpPr>
          <p:cNvPr id="86" name="Google Shape;86;p10"/>
          <p:cNvSpPr txBox="1">
            <a:spLocks noGrp="1"/>
          </p:cNvSpPr>
          <p:nvPr>
            <p:ph type="body" idx="1"/>
          </p:nvPr>
        </p:nvSpPr>
        <p:spPr>
          <a:xfrm>
            <a:off x="947925" y="922700"/>
            <a:ext cx="3265500" cy="1122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2900" b="1">
                <a:solidFill>
                  <a:schemeClr val="lt2"/>
                </a:solidFill>
                <a:latin typeface="Oranienbaum"/>
                <a:ea typeface="Oranienbaum"/>
                <a:cs typeface="Oranienbaum"/>
                <a:sym typeface="Oranienbaum"/>
              </a:defRPr>
            </a:lvl1pPr>
          </a:lstStyle>
          <a:p>
            <a:endParaRPr/>
          </a:p>
        </p:txBody>
      </p:sp>
      <p:sp>
        <p:nvSpPr>
          <p:cNvPr id="87" name="Google Shape;87;p10"/>
          <p:cNvSpPr/>
          <p:nvPr/>
        </p:nvSpPr>
        <p:spPr>
          <a:xfrm>
            <a:off x="333900" y="268500"/>
            <a:ext cx="8476200" cy="4606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209625" y="144000"/>
            <a:ext cx="247800" cy="2478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209625" y="4751825"/>
            <a:ext cx="247800" cy="2478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8686100" y="144000"/>
            <a:ext cx="247800" cy="2478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a:off x="8686100" y="4751825"/>
            <a:ext cx="247800" cy="2478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1pPr>
            <a:lvl2pPr lvl="1"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2pPr>
            <a:lvl3pPr lvl="2"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3pPr>
            <a:lvl4pPr lvl="3"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4pPr>
            <a:lvl5pPr lvl="4"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5pPr>
            <a:lvl6pPr lvl="5"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6pPr>
            <a:lvl7pPr lvl="6"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7pPr>
            <a:lvl8pPr lvl="7"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8pPr>
            <a:lvl9pPr lvl="8" algn="ctr">
              <a:spcBef>
                <a:spcPts val="0"/>
              </a:spcBef>
              <a:spcAft>
                <a:spcPts val="0"/>
              </a:spcAft>
              <a:buClr>
                <a:schemeClr val="dk1"/>
              </a:buClr>
              <a:buSzPts val="3200"/>
              <a:buFont typeface="Oranienbaum"/>
              <a:buNone/>
              <a:defRPr sz="3200" b="1">
                <a:solidFill>
                  <a:schemeClr val="dk1"/>
                </a:solidFill>
                <a:latin typeface="Oranienbaum"/>
                <a:ea typeface="Oranienbaum"/>
                <a:cs typeface="Oranienbaum"/>
                <a:sym typeface="Oranienba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1pPr>
            <a:lvl2pPr marL="914400" lvl="1"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2pPr>
            <a:lvl3pPr marL="1371600" lvl="2"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3pPr>
            <a:lvl4pPr marL="1828800" lvl="3"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4pPr>
            <a:lvl5pPr marL="2286000" lvl="4"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5pPr>
            <a:lvl6pPr marL="2743200" lvl="5"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6pPr>
            <a:lvl7pPr marL="3200400" lvl="6"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7pPr>
            <a:lvl8pPr marL="3657600" lvl="7"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8pPr>
            <a:lvl9pPr marL="4114800" lvl="8" indent="-33020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0"/>
        <p:cNvGrpSpPr/>
        <p:nvPr/>
      </p:nvGrpSpPr>
      <p:grpSpPr>
        <a:xfrm>
          <a:off x="0" y="0"/>
          <a:ext cx="0" cy="0"/>
          <a:chOff x="0" y="0"/>
          <a:chExt cx="0" cy="0"/>
        </a:xfrm>
      </p:grpSpPr>
      <p:sp>
        <p:nvSpPr>
          <p:cNvPr id="311" name="Google Shape;311;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2" name="Google Shape;312;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Hqxo-oc8aulrAFbaIKAOSzSm-8caxKq59yn0ea3wBkY/copy"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Hqxo-oc8aulrAFbaIKAOSzSm-8caxKq59yn0ea3wBkY/copy"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close-up-woman-s-hand-playing-chess_3875057.htm/?utm_source=slidesgo_template&amp;utm_medium=referral-link&amp;utm_campaign=s%20g_resources&amp;utm_content=freepik" TargetMode="External"/><Relationship Id="rId3" Type="http://schemas.openxmlformats.org/officeDocument/2006/relationships/hyperlink" Target="https://www.freepik.com/free-vector/wedding-card-with-chess-pieces_2056687.htm#page=1&amp;query=chess&amp;position=40#&amp;position=40/?utm_source=slidesgo_template&amp;utm_medium=referral-link&amp;utm_campaign=s%20g_resources&amp;utm_content=freepik" TargetMode="External"/><Relationship Id="rId7" Type="http://schemas.openxmlformats.org/officeDocument/2006/relationships/hyperlink" Target="https://www.freepik.com/free-photo/checkmate-black-king-chess-board-success-concept_13850476.htm#page=1&amp;query=chess%20freepik&amp;position=4/?utm_source=slidesgo_template&amp;utm_medium=referral-link&amp;utm_campaign=s%20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laticon.com/packs/gaming-fill?word=game/?utm_source=slidesgo_template&amp;utm_medium=referral-link&amp;utm_campaign=s%20g_resources&amp;utm_content=flaticon" TargetMode="External"/><Relationship Id="rId5" Type="http://schemas.openxmlformats.org/officeDocument/2006/relationships/hyperlink" Target="https://www.freepik.com/free-vector/chess-pieces-sketch_750298.htm/?utm_source=slidesgo_template&amp;utm_medium=referral-link&amp;utm_campaign=s%20g_resources&amp;utm_content=freepik" TargetMode="External"/><Relationship Id="rId4" Type="http://schemas.openxmlformats.org/officeDocument/2006/relationships/hyperlink" Target="https://www.freepik.com/free-vector/sport-banners-with-elements_879653.htm/?utm_source=slidesgo_template&amp;utm_medium=referral-link&amp;utm_campaign=s%20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Oranienbaum"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hyperlink" Target="https://fonts.google.com/specimen/Anahei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42.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3.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slide" Target="slide42.xml"/><Relationship Id="rId5" Type="http://schemas.openxmlformats.org/officeDocument/2006/relationships/hyperlink" Target="http://bit.ly/33VAFh3" TargetMode="External"/><Relationship Id="rId10" Type="http://schemas.openxmlformats.org/officeDocument/2006/relationships/slide" Target="slide41.xml"/><Relationship Id="rId4" Type="http://schemas.openxmlformats.org/officeDocument/2006/relationships/hyperlink" Target="http://bit.ly/30B07Gq" TargetMode="External"/><Relationship Id="rId9" Type="http://schemas.openxmlformats.org/officeDocument/2006/relationships/slide" Target="slide39.xml"/><Relationship Id="rId14" Type="http://schemas.openxmlformats.org/officeDocument/2006/relationships/slide" Target="slide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ctrTitle"/>
          </p:nvPr>
        </p:nvSpPr>
        <p:spPr>
          <a:xfrm>
            <a:off x="1661708" y="778163"/>
            <a:ext cx="5999634" cy="10476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800" dirty="0">
                <a:latin typeface="#9Slide03 BoosterNextFYBlack" panose="02000A03000000020004" pitchFamily="2" charset="0"/>
                <a:cs typeface="Aharoni" panose="020B0604020202020204" pitchFamily="2" charset="-79"/>
              </a:rPr>
              <a:t>BÁO CÁO ĐỒ ÁN MÔN NGÔN NGỮ LẬP TRÌNH JAVA</a:t>
            </a:r>
            <a:endParaRPr sz="2800" dirty="0">
              <a:latin typeface="#9Slide03 BoosterNextFYBlack" panose="02000A03000000020004" pitchFamily="2" charset="0"/>
              <a:cs typeface="Aharoni" panose="020B0604020202020204" pitchFamily="2" charset="-79"/>
            </a:endParaRPr>
          </a:p>
        </p:txBody>
      </p:sp>
      <p:sp>
        <p:nvSpPr>
          <p:cNvPr id="319" name="Google Shape;319;p32"/>
          <p:cNvSpPr txBox="1">
            <a:spLocks noGrp="1"/>
          </p:cNvSpPr>
          <p:nvPr>
            <p:ph type="subTitle" idx="1"/>
          </p:nvPr>
        </p:nvSpPr>
        <p:spPr>
          <a:xfrm>
            <a:off x="2338999" y="2221710"/>
            <a:ext cx="4595100" cy="5439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9Slide03 AllRoundGothic" panose="020B0703020202020104" pitchFamily="34" charset="0"/>
              </a:rPr>
              <a:t>XÂY DỰNG GAME CỜ VUA</a:t>
            </a:r>
          </a:p>
        </p:txBody>
      </p:sp>
      <p:sp>
        <p:nvSpPr>
          <p:cNvPr id="320" name="Google Shape;320;p32"/>
          <p:cNvSpPr/>
          <p:nvPr/>
        </p:nvSpPr>
        <p:spPr>
          <a:xfrm>
            <a:off x="3804451" y="51680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4474651" y="51680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5144851" y="51680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3812225" y="4172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4482425" y="4172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5152625" y="4172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p33">
            <a:extLst>
              <a:ext uri="{FF2B5EF4-FFF2-40B4-BE49-F238E27FC236}">
                <a16:creationId xmlns:a16="http://schemas.microsoft.com/office/drawing/2014/main" id="{4483A8CC-A1C5-C030-085C-30728859E056}"/>
              </a:ext>
            </a:extLst>
          </p:cNvPr>
          <p:cNvSpPr txBox="1">
            <a:spLocks/>
          </p:cNvSpPr>
          <p:nvPr/>
        </p:nvSpPr>
        <p:spPr>
          <a:xfrm>
            <a:off x="2209901" y="3161549"/>
            <a:ext cx="4724198" cy="873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Anaheim"/>
              <a:buNone/>
              <a:defRPr sz="1800" b="0" i="0" u="none" strike="noStrike" cap="none">
                <a:solidFill>
                  <a:schemeClr val="dk1"/>
                </a:solidFill>
                <a:latin typeface="Anaheim"/>
                <a:ea typeface="Anaheim"/>
                <a:cs typeface="Anaheim"/>
                <a:sym typeface="Anaheim"/>
              </a:defRPr>
            </a:lvl1pPr>
            <a:lvl2pPr marL="914400" marR="0" lvl="1"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302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r>
              <a:rPr lang="vi-VN" sz="1400" dirty="0">
                <a:latin typeface="#9Slide03 AllRoundGothic" panose="020B0703020202020104" pitchFamily="34" charset="0"/>
              </a:rPr>
              <a:t>SE330.M20.PMCL- </a:t>
            </a:r>
            <a:r>
              <a:rPr lang="vi-VN" sz="1400" dirty="0" err="1">
                <a:latin typeface="#9Slide03 AllRoundGothic" panose="020B0703020202020104" pitchFamily="34" charset="0"/>
              </a:rPr>
              <a:t>Ths</a:t>
            </a:r>
            <a:r>
              <a:rPr lang="vi-VN" sz="1400" dirty="0">
                <a:latin typeface="#9Slide03 AllRoundGothic" panose="020B0703020202020104" pitchFamily="34" charset="0"/>
              </a:rPr>
              <a:t>. Nguyễn </a:t>
            </a:r>
            <a:r>
              <a:rPr lang="vi-VN" sz="1400" dirty="0" err="1">
                <a:latin typeface="#9Slide03 AllRoundGothic" panose="020B0703020202020104" pitchFamily="34" charset="0"/>
              </a:rPr>
              <a:t>Thị</a:t>
            </a:r>
            <a:r>
              <a:rPr lang="vi-VN" sz="1400" dirty="0">
                <a:latin typeface="#9Slide03 AllRoundGothic" panose="020B0703020202020104" pitchFamily="34" charset="0"/>
              </a:rPr>
              <a:t> </a:t>
            </a:r>
            <a:r>
              <a:rPr lang="vi-VN" sz="1400" dirty="0" err="1">
                <a:latin typeface="#9Slide03 AllRoundGothic" panose="020B0703020202020104" pitchFamily="34" charset="0"/>
              </a:rPr>
              <a:t>Hồng</a:t>
            </a:r>
            <a:r>
              <a:rPr lang="vi-VN" sz="1400" dirty="0">
                <a:latin typeface="#9Slide03 AllRoundGothic" panose="020B0703020202020104" pitchFamily="34" charset="0"/>
              </a:rPr>
              <a:t> </a:t>
            </a:r>
            <a:r>
              <a:rPr lang="vi-VN" sz="1400" dirty="0" err="1">
                <a:latin typeface="#9Slide03 AllRoundGothic" panose="020B0703020202020104" pitchFamily="34" charset="0"/>
              </a:rPr>
              <a:t>Thủy</a:t>
            </a:r>
            <a:endParaRPr lang="vi-VN" sz="1400" dirty="0">
              <a:latin typeface="#9Slide03 AllRoundGothic" panose="020B0703020202020104" pitchFamily="34" charset="0"/>
            </a:endParaRPr>
          </a:p>
          <a:p>
            <a:pPr marL="0" indent="0"/>
            <a:r>
              <a:rPr lang="vi-VN" sz="1400" dirty="0">
                <a:latin typeface="#9Slide03 AllRoundGothic" panose="020B0703020202020104" pitchFamily="34" charset="0"/>
              </a:rPr>
              <a:t>19521409- Nguyễn Hoàng Thái Dương</a:t>
            </a:r>
          </a:p>
          <a:p>
            <a:pPr marL="0" indent="0"/>
            <a:r>
              <a:rPr lang="vi-VN" sz="1400" dirty="0">
                <a:latin typeface="#9Slide03 AllRoundGothic" panose="020B0703020202020104" pitchFamily="34" charset="0"/>
              </a:rPr>
              <a:t>19521423- Nguyễn Âu Duy</a:t>
            </a:r>
            <a:endParaRPr lang="en-US" sz="1400" dirty="0">
              <a:latin typeface="#9Slide03 AllRoundGothic" panose="020B07030202020201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THESE ARE FOUR COLUMNS</a:t>
            </a:r>
            <a:endParaRPr/>
          </a:p>
        </p:txBody>
      </p:sp>
      <p:sp>
        <p:nvSpPr>
          <p:cNvPr id="440" name="Google Shape;440;p40"/>
          <p:cNvSpPr txBox="1">
            <a:spLocks noGrp="1"/>
          </p:cNvSpPr>
          <p:nvPr>
            <p:ph type="subTitle" idx="1"/>
          </p:nvPr>
        </p:nvSpPr>
        <p:spPr>
          <a:xfrm>
            <a:off x="720025" y="3783600"/>
            <a:ext cx="2370000" cy="5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Despite being red, Mars is actually a cold place</a:t>
            </a:r>
            <a:endParaRPr/>
          </a:p>
        </p:txBody>
      </p:sp>
      <p:sp>
        <p:nvSpPr>
          <p:cNvPr id="441" name="Google Shape;441;p40"/>
          <p:cNvSpPr txBox="1">
            <a:spLocks noGrp="1"/>
          </p:cNvSpPr>
          <p:nvPr>
            <p:ph type="subTitle" idx="2"/>
          </p:nvPr>
        </p:nvSpPr>
        <p:spPr>
          <a:xfrm>
            <a:off x="719988" y="3257675"/>
            <a:ext cx="2370000" cy="5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442" name="Google Shape;442;p40"/>
          <p:cNvSpPr txBox="1">
            <a:spLocks noGrp="1"/>
          </p:cNvSpPr>
          <p:nvPr>
            <p:ph type="subTitle" idx="3"/>
          </p:nvPr>
        </p:nvSpPr>
        <p:spPr>
          <a:xfrm>
            <a:off x="6054000" y="3783600"/>
            <a:ext cx="2370000" cy="53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a:t>
            </a:r>
            <a:endParaRPr/>
          </a:p>
        </p:txBody>
      </p:sp>
      <p:sp>
        <p:nvSpPr>
          <p:cNvPr id="443" name="Google Shape;443;p40"/>
          <p:cNvSpPr txBox="1">
            <a:spLocks noGrp="1"/>
          </p:cNvSpPr>
          <p:nvPr>
            <p:ph type="subTitle" idx="4"/>
          </p:nvPr>
        </p:nvSpPr>
        <p:spPr>
          <a:xfrm>
            <a:off x="6053963" y="3257675"/>
            <a:ext cx="2370000" cy="53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444" name="Google Shape;444;p40"/>
          <p:cNvSpPr txBox="1">
            <a:spLocks noGrp="1"/>
          </p:cNvSpPr>
          <p:nvPr>
            <p:ph type="subTitle" idx="5"/>
          </p:nvPr>
        </p:nvSpPr>
        <p:spPr>
          <a:xfrm>
            <a:off x="720025" y="2353425"/>
            <a:ext cx="2370000" cy="5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 is the closest planet to the Sun</a:t>
            </a:r>
            <a:endParaRPr/>
          </a:p>
        </p:txBody>
      </p:sp>
      <p:sp>
        <p:nvSpPr>
          <p:cNvPr id="445" name="Google Shape;445;p40"/>
          <p:cNvSpPr txBox="1">
            <a:spLocks noGrp="1"/>
          </p:cNvSpPr>
          <p:nvPr>
            <p:ph type="subTitle" idx="6"/>
          </p:nvPr>
        </p:nvSpPr>
        <p:spPr>
          <a:xfrm>
            <a:off x="719988" y="1827500"/>
            <a:ext cx="2370000" cy="5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446" name="Google Shape;446;p40"/>
          <p:cNvSpPr txBox="1">
            <a:spLocks noGrp="1"/>
          </p:cNvSpPr>
          <p:nvPr>
            <p:ph type="subTitle" idx="7"/>
          </p:nvPr>
        </p:nvSpPr>
        <p:spPr>
          <a:xfrm>
            <a:off x="6054000" y="2353425"/>
            <a:ext cx="2370000" cy="53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but it’s hot</a:t>
            </a:r>
            <a:endParaRPr/>
          </a:p>
        </p:txBody>
      </p:sp>
      <p:sp>
        <p:nvSpPr>
          <p:cNvPr id="447" name="Google Shape;447;p40"/>
          <p:cNvSpPr txBox="1">
            <a:spLocks noGrp="1"/>
          </p:cNvSpPr>
          <p:nvPr>
            <p:ph type="subTitle" idx="8"/>
          </p:nvPr>
        </p:nvSpPr>
        <p:spPr>
          <a:xfrm>
            <a:off x="6053963" y="1827500"/>
            <a:ext cx="2370000" cy="53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48" name="Google Shape;448;p40"/>
          <p:cNvSpPr/>
          <p:nvPr/>
        </p:nvSpPr>
        <p:spPr>
          <a:xfrm>
            <a:off x="3240575" y="1827500"/>
            <a:ext cx="974100" cy="97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240575" y="3294125"/>
            <a:ext cx="974100" cy="97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4929325" y="1827500"/>
            <a:ext cx="974100" cy="97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4929325" y="3294125"/>
            <a:ext cx="974100" cy="97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0"/>
          <p:cNvGrpSpPr/>
          <p:nvPr/>
        </p:nvGrpSpPr>
        <p:grpSpPr>
          <a:xfrm>
            <a:off x="5236002" y="2134192"/>
            <a:ext cx="360737" cy="360699"/>
            <a:chOff x="3168172" y="1586023"/>
            <a:chExt cx="309380" cy="309348"/>
          </a:xfrm>
        </p:grpSpPr>
        <p:sp>
          <p:nvSpPr>
            <p:cNvPr id="453" name="Google Shape;453;p40"/>
            <p:cNvSpPr/>
            <p:nvPr/>
          </p:nvSpPr>
          <p:spPr>
            <a:xfrm>
              <a:off x="3247788" y="1665639"/>
              <a:ext cx="150153" cy="150121"/>
            </a:xfrm>
            <a:custGeom>
              <a:avLst/>
              <a:gdLst/>
              <a:ahLst/>
              <a:cxnLst/>
              <a:rect l="l" t="t" r="r" b="b"/>
              <a:pathLst>
                <a:path w="4700" h="4699" extrusionOk="0">
                  <a:moveTo>
                    <a:pt x="2344" y="0"/>
                  </a:moveTo>
                  <a:cubicBezTo>
                    <a:pt x="1056" y="0"/>
                    <a:pt x="0" y="1056"/>
                    <a:pt x="0" y="2342"/>
                  </a:cubicBezTo>
                  <a:cubicBezTo>
                    <a:pt x="0" y="3642"/>
                    <a:pt x="1056" y="4699"/>
                    <a:pt x="2344" y="4699"/>
                  </a:cubicBezTo>
                  <a:cubicBezTo>
                    <a:pt x="3644" y="4699"/>
                    <a:pt x="4700" y="3642"/>
                    <a:pt x="4700" y="2342"/>
                  </a:cubicBezTo>
                  <a:cubicBezTo>
                    <a:pt x="4700" y="1056"/>
                    <a:pt x="3644" y="0"/>
                    <a:pt x="2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3168172" y="1586023"/>
              <a:ext cx="309380" cy="309348"/>
            </a:xfrm>
            <a:custGeom>
              <a:avLst/>
              <a:gdLst/>
              <a:ahLst/>
              <a:cxnLst/>
              <a:rect l="l" t="t" r="r" b="b"/>
              <a:pathLst>
                <a:path w="9684" h="9683" extrusionOk="0">
                  <a:moveTo>
                    <a:pt x="4836" y="1205"/>
                  </a:moveTo>
                  <a:cubicBezTo>
                    <a:pt x="6840" y="1205"/>
                    <a:pt x="8465" y="2830"/>
                    <a:pt x="8465" y="4834"/>
                  </a:cubicBezTo>
                  <a:cubicBezTo>
                    <a:pt x="8465" y="6839"/>
                    <a:pt x="6840" y="8478"/>
                    <a:pt x="4836" y="8478"/>
                  </a:cubicBezTo>
                  <a:cubicBezTo>
                    <a:pt x="2831" y="8478"/>
                    <a:pt x="1206" y="6839"/>
                    <a:pt x="1206" y="4834"/>
                  </a:cubicBezTo>
                  <a:cubicBezTo>
                    <a:pt x="1206" y="2830"/>
                    <a:pt x="2831" y="1205"/>
                    <a:pt x="4836" y="1205"/>
                  </a:cubicBezTo>
                  <a:close/>
                  <a:moveTo>
                    <a:pt x="2573" y="0"/>
                  </a:moveTo>
                  <a:cubicBezTo>
                    <a:pt x="1152" y="0"/>
                    <a:pt x="0" y="1151"/>
                    <a:pt x="0" y="2573"/>
                  </a:cubicBezTo>
                  <a:lnTo>
                    <a:pt x="0" y="7110"/>
                  </a:lnTo>
                  <a:cubicBezTo>
                    <a:pt x="0" y="8532"/>
                    <a:pt x="1152" y="9683"/>
                    <a:pt x="2573" y="9683"/>
                  </a:cubicBezTo>
                  <a:lnTo>
                    <a:pt x="7111" y="9683"/>
                  </a:lnTo>
                  <a:cubicBezTo>
                    <a:pt x="8519" y="9683"/>
                    <a:pt x="9684" y="8532"/>
                    <a:pt x="9684" y="7110"/>
                  </a:cubicBezTo>
                  <a:lnTo>
                    <a:pt x="9684" y="2573"/>
                  </a:lnTo>
                  <a:cubicBezTo>
                    <a:pt x="9684" y="1151"/>
                    <a:pt x="8519" y="0"/>
                    <a:pt x="7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40"/>
          <p:cNvGrpSpPr/>
          <p:nvPr/>
        </p:nvGrpSpPr>
        <p:grpSpPr>
          <a:xfrm>
            <a:off x="5241294" y="3606099"/>
            <a:ext cx="350157" cy="350157"/>
            <a:chOff x="3172485" y="2128128"/>
            <a:chExt cx="300306" cy="300306"/>
          </a:xfrm>
        </p:grpSpPr>
        <p:sp>
          <p:nvSpPr>
            <p:cNvPr id="456" name="Google Shape;456;p40"/>
            <p:cNvSpPr/>
            <p:nvPr/>
          </p:nvSpPr>
          <p:spPr>
            <a:xfrm>
              <a:off x="3380185" y="2327615"/>
              <a:ext cx="32" cy="447"/>
            </a:xfrm>
            <a:custGeom>
              <a:avLst/>
              <a:gdLst/>
              <a:ahLst/>
              <a:cxnLst/>
              <a:rect l="l" t="t" r="r" b="b"/>
              <a:pathLst>
                <a:path w="1" h="14" extrusionOk="0">
                  <a:moveTo>
                    <a:pt x="0" y="0"/>
                  </a:moveTo>
                  <a:lnTo>
                    <a:pt x="0" y="13"/>
                  </a:ln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64657" y="2229373"/>
              <a:ext cx="1310" cy="32"/>
            </a:xfrm>
            <a:custGeom>
              <a:avLst/>
              <a:gdLst/>
              <a:ahLst/>
              <a:cxnLst/>
              <a:rect l="l" t="t" r="r" b="b"/>
              <a:pathLst>
                <a:path w="41" h="1" extrusionOk="0">
                  <a:moveTo>
                    <a:pt x="41" y="1"/>
                  </a:moveTo>
                  <a:lnTo>
                    <a:pt x="28"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172485" y="2128128"/>
              <a:ext cx="300306" cy="300306"/>
            </a:xfrm>
            <a:custGeom>
              <a:avLst/>
              <a:gdLst/>
              <a:ahLst/>
              <a:cxnLst/>
              <a:rect l="l" t="t" r="r" b="b"/>
              <a:pathLst>
                <a:path w="9400" h="9400" extrusionOk="0">
                  <a:moveTo>
                    <a:pt x="7205" y="1545"/>
                  </a:moveTo>
                  <a:cubicBezTo>
                    <a:pt x="7612" y="1545"/>
                    <a:pt x="7951" y="1870"/>
                    <a:pt x="7964" y="2276"/>
                  </a:cubicBezTo>
                  <a:cubicBezTo>
                    <a:pt x="7978" y="2507"/>
                    <a:pt x="7910" y="2682"/>
                    <a:pt x="7801" y="2845"/>
                  </a:cubicBezTo>
                  <a:cubicBezTo>
                    <a:pt x="7599" y="3157"/>
                    <a:pt x="6691" y="3915"/>
                    <a:pt x="6501" y="3915"/>
                  </a:cubicBezTo>
                  <a:cubicBezTo>
                    <a:pt x="6312" y="3915"/>
                    <a:pt x="5405" y="3157"/>
                    <a:pt x="5201" y="2845"/>
                  </a:cubicBezTo>
                  <a:cubicBezTo>
                    <a:pt x="5093" y="2682"/>
                    <a:pt x="5026" y="2507"/>
                    <a:pt x="5026" y="2276"/>
                  </a:cubicBezTo>
                  <a:cubicBezTo>
                    <a:pt x="5053" y="1870"/>
                    <a:pt x="5378" y="1545"/>
                    <a:pt x="5784" y="1545"/>
                  </a:cubicBezTo>
                  <a:cubicBezTo>
                    <a:pt x="6203" y="1545"/>
                    <a:pt x="6447" y="1978"/>
                    <a:pt x="6501" y="1978"/>
                  </a:cubicBezTo>
                  <a:cubicBezTo>
                    <a:pt x="6555" y="1978"/>
                    <a:pt x="6813" y="1545"/>
                    <a:pt x="7205" y="1545"/>
                  </a:cubicBezTo>
                  <a:close/>
                  <a:moveTo>
                    <a:pt x="2899" y="1247"/>
                  </a:moveTo>
                  <a:cubicBezTo>
                    <a:pt x="3102" y="1247"/>
                    <a:pt x="3996" y="2005"/>
                    <a:pt x="4213" y="2317"/>
                  </a:cubicBezTo>
                  <a:cubicBezTo>
                    <a:pt x="4307" y="2465"/>
                    <a:pt x="4389" y="2642"/>
                    <a:pt x="4376" y="2872"/>
                  </a:cubicBezTo>
                  <a:cubicBezTo>
                    <a:pt x="4348" y="3278"/>
                    <a:pt x="4023" y="3617"/>
                    <a:pt x="3617" y="3617"/>
                  </a:cubicBezTo>
                  <a:cubicBezTo>
                    <a:pt x="3428" y="3617"/>
                    <a:pt x="3278" y="3522"/>
                    <a:pt x="3157" y="3413"/>
                  </a:cubicBezTo>
                  <a:lnTo>
                    <a:pt x="3157" y="3509"/>
                  </a:lnTo>
                  <a:lnTo>
                    <a:pt x="3346" y="3996"/>
                  </a:lnTo>
                  <a:cubicBezTo>
                    <a:pt x="3359" y="4051"/>
                    <a:pt x="3359" y="4105"/>
                    <a:pt x="3332" y="4145"/>
                  </a:cubicBezTo>
                  <a:cubicBezTo>
                    <a:pt x="3305" y="4186"/>
                    <a:pt x="3251" y="4213"/>
                    <a:pt x="3211" y="4213"/>
                  </a:cubicBezTo>
                  <a:lnTo>
                    <a:pt x="2601" y="4213"/>
                  </a:lnTo>
                  <a:cubicBezTo>
                    <a:pt x="2561" y="4213"/>
                    <a:pt x="2507" y="4186"/>
                    <a:pt x="2480" y="4145"/>
                  </a:cubicBezTo>
                  <a:cubicBezTo>
                    <a:pt x="2452" y="4105"/>
                    <a:pt x="2452" y="4051"/>
                    <a:pt x="2465" y="3996"/>
                  </a:cubicBezTo>
                  <a:lnTo>
                    <a:pt x="2655" y="3509"/>
                  </a:lnTo>
                  <a:lnTo>
                    <a:pt x="2655" y="3413"/>
                  </a:lnTo>
                  <a:cubicBezTo>
                    <a:pt x="2534" y="3509"/>
                    <a:pt x="2384" y="3617"/>
                    <a:pt x="2195" y="3617"/>
                  </a:cubicBezTo>
                  <a:cubicBezTo>
                    <a:pt x="1788" y="3617"/>
                    <a:pt x="1463" y="3278"/>
                    <a:pt x="1436" y="2872"/>
                  </a:cubicBezTo>
                  <a:cubicBezTo>
                    <a:pt x="1423" y="2642"/>
                    <a:pt x="1504" y="2480"/>
                    <a:pt x="1599" y="2317"/>
                  </a:cubicBezTo>
                  <a:cubicBezTo>
                    <a:pt x="1815" y="1992"/>
                    <a:pt x="2709" y="1247"/>
                    <a:pt x="2899" y="1247"/>
                  </a:cubicBezTo>
                  <a:close/>
                  <a:moveTo>
                    <a:pt x="2913" y="4957"/>
                  </a:moveTo>
                  <a:cubicBezTo>
                    <a:pt x="2926" y="4957"/>
                    <a:pt x="2953" y="4971"/>
                    <a:pt x="2967" y="4984"/>
                  </a:cubicBezTo>
                  <a:lnTo>
                    <a:pt x="4226" y="6393"/>
                  </a:lnTo>
                  <a:cubicBezTo>
                    <a:pt x="4253" y="6434"/>
                    <a:pt x="4253" y="6474"/>
                    <a:pt x="4226" y="6515"/>
                  </a:cubicBezTo>
                  <a:lnTo>
                    <a:pt x="2967" y="7937"/>
                  </a:lnTo>
                  <a:cubicBezTo>
                    <a:pt x="2953" y="7951"/>
                    <a:pt x="2926" y="7964"/>
                    <a:pt x="2913" y="7964"/>
                  </a:cubicBezTo>
                  <a:cubicBezTo>
                    <a:pt x="2886" y="7964"/>
                    <a:pt x="2859" y="7951"/>
                    <a:pt x="2845" y="7937"/>
                  </a:cubicBezTo>
                  <a:lnTo>
                    <a:pt x="1586" y="6515"/>
                  </a:lnTo>
                  <a:cubicBezTo>
                    <a:pt x="1559" y="6474"/>
                    <a:pt x="1559" y="6434"/>
                    <a:pt x="1586" y="6393"/>
                  </a:cubicBezTo>
                  <a:lnTo>
                    <a:pt x="2845" y="4984"/>
                  </a:lnTo>
                  <a:cubicBezTo>
                    <a:pt x="2859" y="4971"/>
                    <a:pt x="2886" y="4957"/>
                    <a:pt x="2913" y="4957"/>
                  </a:cubicBezTo>
                  <a:close/>
                  <a:moveTo>
                    <a:pt x="6501" y="4768"/>
                  </a:moveTo>
                  <a:cubicBezTo>
                    <a:pt x="6907" y="4768"/>
                    <a:pt x="7247" y="5093"/>
                    <a:pt x="7247" y="5513"/>
                  </a:cubicBezTo>
                  <a:cubicBezTo>
                    <a:pt x="7247" y="5662"/>
                    <a:pt x="7192" y="5811"/>
                    <a:pt x="7111" y="5932"/>
                  </a:cubicBezTo>
                  <a:cubicBezTo>
                    <a:pt x="7517" y="5932"/>
                    <a:pt x="7855" y="6257"/>
                    <a:pt x="7855" y="6664"/>
                  </a:cubicBezTo>
                  <a:cubicBezTo>
                    <a:pt x="7855" y="7084"/>
                    <a:pt x="7517" y="7409"/>
                    <a:pt x="7111" y="7409"/>
                  </a:cubicBezTo>
                  <a:cubicBezTo>
                    <a:pt x="7016" y="7409"/>
                    <a:pt x="6935" y="7395"/>
                    <a:pt x="6853" y="7368"/>
                  </a:cubicBezTo>
                  <a:cubicBezTo>
                    <a:pt x="6842" y="7363"/>
                    <a:pt x="6831" y="7360"/>
                    <a:pt x="6820" y="7360"/>
                  </a:cubicBezTo>
                  <a:cubicBezTo>
                    <a:pt x="6804" y="7360"/>
                    <a:pt x="6788" y="7366"/>
                    <a:pt x="6772" y="7382"/>
                  </a:cubicBezTo>
                  <a:cubicBezTo>
                    <a:pt x="6745" y="7395"/>
                    <a:pt x="6745" y="7436"/>
                    <a:pt x="6759" y="7463"/>
                  </a:cubicBezTo>
                  <a:lnTo>
                    <a:pt x="6935" y="7951"/>
                  </a:lnTo>
                  <a:cubicBezTo>
                    <a:pt x="6962" y="8005"/>
                    <a:pt x="6949" y="8045"/>
                    <a:pt x="6922" y="8086"/>
                  </a:cubicBezTo>
                  <a:cubicBezTo>
                    <a:pt x="6894" y="8126"/>
                    <a:pt x="6853" y="8153"/>
                    <a:pt x="6799" y="8153"/>
                  </a:cubicBezTo>
                  <a:lnTo>
                    <a:pt x="6203" y="8153"/>
                  </a:lnTo>
                  <a:cubicBezTo>
                    <a:pt x="6149" y="8153"/>
                    <a:pt x="6109" y="8126"/>
                    <a:pt x="6082" y="8086"/>
                  </a:cubicBezTo>
                  <a:cubicBezTo>
                    <a:pt x="6041" y="8045"/>
                    <a:pt x="6041" y="8005"/>
                    <a:pt x="6055" y="7951"/>
                  </a:cubicBezTo>
                  <a:lnTo>
                    <a:pt x="6244" y="7463"/>
                  </a:lnTo>
                  <a:cubicBezTo>
                    <a:pt x="6257" y="7436"/>
                    <a:pt x="6244" y="7395"/>
                    <a:pt x="6230" y="7382"/>
                  </a:cubicBezTo>
                  <a:cubicBezTo>
                    <a:pt x="6214" y="7366"/>
                    <a:pt x="6198" y="7360"/>
                    <a:pt x="6182" y="7360"/>
                  </a:cubicBezTo>
                  <a:cubicBezTo>
                    <a:pt x="6171" y="7360"/>
                    <a:pt x="6160" y="7363"/>
                    <a:pt x="6149" y="7368"/>
                  </a:cubicBezTo>
                  <a:cubicBezTo>
                    <a:pt x="6068" y="7395"/>
                    <a:pt x="5974" y="7409"/>
                    <a:pt x="5892" y="7409"/>
                  </a:cubicBezTo>
                  <a:cubicBezTo>
                    <a:pt x="5472" y="7409"/>
                    <a:pt x="5147" y="7084"/>
                    <a:pt x="5147" y="6664"/>
                  </a:cubicBezTo>
                  <a:cubicBezTo>
                    <a:pt x="5147" y="6257"/>
                    <a:pt x="5472" y="5932"/>
                    <a:pt x="5892" y="5932"/>
                  </a:cubicBezTo>
                  <a:cubicBezTo>
                    <a:pt x="5811" y="5811"/>
                    <a:pt x="5757" y="5662"/>
                    <a:pt x="5757" y="5513"/>
                  </a:cubicBezTo>
                  <a:cubicBezTo>
                    <a:pt x="5757" y="5093"/>
                    <a:pt x="6095" y="4768"/>
                    <a:pt x="6501" y="4768"/>
                  </a:cubicBezTo>
                  <a:close/>
                  <a:moveTo>
                    <a:pt x="367" y="1"/>
                  </a:moveTo>
                  <a:cubicBezTo>
                    <a:pt x="163" y="1"/>
                    <a:pt x="1" y="163"/>
                    <a:pt x="1" y="353"/>
                  </a:cubicBezTo>
                  <a:lnTo>
                    <a:pt x="1" y="9047"/>
                  </a:lnTo>
                  <a:cubicBezTo>
                    <a:pt x="1" y="9237"/>
                    <a:pt x="163" y="9399"/>
                    <a:pt x="367" y="9399"/>
                  </a:cubicBezTo>
                  <a:lnTo>
                    <a:pt x="9047" y="9399"/>
                  </a:lnTo>
                  <a:cubicBezTo>
                    <a:pt x="9237" y="9399"/>
                    <a:pt x="9399" y="9237"/>
                    <a:pt x="9399" y="9047"/>
                  </a:cubicBezTo>
                  <a:lnTo>
                    <a:pt x="9399" y="353"/>
                  </a:lnTo>
                  <a:cubicBezTo>
                    <a:pt x="9399" y="163"/>
                    <a:pt x="9237" y="1"/>
                    <a:pt x="9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40"/>
          <p:cNvSpPr/>
          <p:nvPr/>
        </p:nvSpPr>
        <p:spPr>
          <a:xfrm>
            <a:off x="3612081" y="2105929"/>
            <a:ext cx="231099" cy="417237"/>
          </a:xfrm>
          <a:custGeom>
            <a:avLst/>
            <a:gdLst/>
            <a:ahLst/>
            <a:cxnLst/>
            <a:rect l="l" t="t" r="r" b="b"/>
            <a:pathLst>
              <a:path w="6204" h="11201" extrusionOk="0">
                <a:moveTo>
                  <a:pt x="3590" y="0"/>
                </a:moveTo>
                <a:cubicBezTo>
                  <a:pt x="3428" y="0"/>
                  <a:pt x="3292" y="95"/>
                  <a:pt x="3224" y="244"/>
                </a:cubicBezTo>
                <a:cubicBezTo>
                  <a:pt x="3170" y="393"/>
                  <a:pt x="3197" y="556"/>
                  <a:pt x="3305" y="664"/>
                </a:cubicBezTo>
                <a:cubicBezTo>
                  <a:pt x="3657" y="1016"/>
                  <a:pt x="3657" y="1571"/>
                  <a:pt x="3305" y="1923"/>
                </a:cubicBezTo>
                <a:cubicBezTo>
                  <a:pt x="3278" y="1950"/>
                  <a:pt x="3143" y="2031"/>
                  <a:pt x="2574" y="2167"/>
                </a:cubicBezTo>
                <a:lnTo>
                  <a:pt x="2574" y="1192"/>
                </a:lnTo>
                <a:cubicBezTo>
                  <a:pt x="2574" y="772"/>
                  <a:pt x="2236" y="433"/>
                  <a:pt x="1802" y="433"/>
                </a:cubicBezTo>
                <a:cubicBezTo>
                  <a:pt x="1382" y="433"/>
                  <a:pt x="1044" y="772"/>
                  <a:pt x="1044" y="1192"/>
                </a:cubicBezTo>
                <a:lnTo>
                  <a:pt x="1044" y="2465"/>
                </a:lnTo>
                <a:cubicBezTo>
                  <a:pt x="584" y="2546"/>
                  <a:pt x="340" y="2587"/>
                  <a:pt x="259" y="2627"/>
                </a:cubicBezTo>
                <a:cubicBezTo>
                  <a:pt x="96" y="2696"/>
                  <a:pt x="1" y="2831"/>
                  <a:pt x="1" y="2994"/>
                </a:cubicBezTo>
                <a:cubicBezTo>
                  <a:pt x="1" y="3156"/>
                  <a:pt x="96" y="3291"/>
                  <a:pt x="259" y="3359"/>
                </a:cubicBezTo>
                <a:cubicBezTo>
                  <a:pt x="340" y="3400"/>
                  <a:pt x="584" y="3440"/>
                  <a:pt x="1044" y="3521"/>
                </a:cubicBezTo>
                <a:lnTo>
                  <a:pt x="1044" y="10442"/>
                </a:lnTo>
                <a:cubicBezTo>
                  <a:pt x="1044" y="10861"/>
                  <a:pt x="1382" y="11200"/>
                  <a:pt x="1802" y="11200"/>
                </a:cubicBezTo>
                <a:cubicBezTo>
                  <a:pt x="2236" y="11200"/>
                  <a:pt x="2574" y="10861"/>
                  <a:pt x="2574" y="10442"/>
                </a:cubicBezTo>
                <a:lnTo>
                  <a:pt x="2574" y="3819"/>
                </a:lnTo>
                <a:cubicBezTo>
                  <a:pt x="3170" y="3955"/>
                  <a:pt x="3292" y="4036"/>
                  <a:pt x="3305" y="4050"/>
                </a:cubicBezTo>
                <a:cubicBezTo>
                  <a:pt x="3657" y="4402"/>
                  <a:pt x="3657" y="4971"/>
                  <a:pt x="3305" y="5323"/>
                </a:cubicBezTo>
                <a:cubicBezTo>
                  <a:pt x="3197" y="5431"/>
                  <a:pt x="3170" y="5594"/>
                  <a:pt x="3224" y="5742"/>
                </a:cubicBezTo>
                <a:cubicBezTo>
                  <a:pt x="3292" y="5892"/>
                  <a:pt x="3428" y="5986"/>
                  <a:pt x="3590" y="5986"/>
                </a:cubicBezTo>
                <a:cubicBezTo>
                  <a:pt x="4226" y="5986"/>
                  <a:pt x="4836" y="5729"/>
                  <a:pt x="5309" y="5242"/>
                </a:cubicBezTo>
                <a:cubicBezTo>
                  <a:pt x="5878" y="4673"/>
                  <a:pt x="6203" y="3860"/>
                  <a:pt x="6203" y="2994"/>
                </a:cubicBezTo>
                <a:cubicBezTo>
                  <a:pt x="6203" y="2208"/>
                  <a:pt x="5947" y="1463"/>
                  <a:pt x="5459" y="894"/>
                </a:cubicBezTo>
                <a:cubicBezTo>
                  <a:pt x="4971" y="325"/>
                  <a:pt x="4294" y="0"/>
                  <a:pt x="3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499838" y="3577080"/>
            <a:ext cx="455568" cy="408186"/>
          </a:xfrm>
          <a:custGeom>
            <a:avLst/>
            <a:gdLst/>
            <a:ahLst/>
            <a:cxnLst/>
            <a:rect l="l" t="t" r="r" b="b"/>
            <a:pathLst>
              <a:path w="12230" h="10958" extrusionOk="0">
                <a:moveTo>
                  <a:pt x="2804" y="1"/>
                </a:moveTo>
                <a:cubicBezTo>
                  <a:pt x="2573" y="1"/>
                  <a:pt x="2344" y="96"/>
                  <a:pt x="2181" y="258"/>
                </a:cubicBezTo>
                <a:cubicBezTo>
                  <a:pt x="2073" y="367"/>
                  <a:pt x="2059" y="705"/>
                  <a:pt x="2127" y="990"/>
                </a:cubicBezTo>
                <a:lnTo>
                  <a:pt x="2005" y="1125"/>
                </a:lnTo>
                <a:lnTo>
                  <a:pt x="1680" y="800"/>
                </a:lnTo>
                <a:cubicBezTo>
                  <a:pt x="1612" y="732"/>
                  <a:pt x="1531" y="705"/>
                  <a:pt x="1436" y="705"/>
                </a:cubicBezTo>
                <a:cubicBezTo>
                  <a:pt x="1354" y="705"/>
                  <a:pt x="1273" y="732"/>
                  <a:pt x="1206" y="800"/>
                </a:cubicBezTo>
                <a:lnTo>
                  <a:pt x="881" y="1125"/>
                </a:lnTo>
                <a:cubicBezTo>
                  <a:pt x="759" y="1246"/>
                  <a:pt x="759" y="1463"/>
                  <a:pt x="881" y="1586"/>
                </a:cubicBezTo>
                <a:lnTo>
                  <a:pt x="1206" y="1911"/>
                </a:lnTo>
                <a:lnTo>
                  <a:pt x="1071" y="2046"/>
                </a:lnTo>
                <a:cubicBezTo>
                  <a:pt x="935" y="2019"/>
                  <a:pt x="800" y="2005"/>
                  <a:pt x="691" y="2005"/>
                </a:cubicBezTo>
                <a:cubicBezTo>
                  <a:pt x="434" y="2005"/>
                  <a:pt x="366" y="2073"/>
                  <a:pt x="339" y="2100"/>
                </a:cubicBezTo>
                <a:cubicBezTo>
                  <a:pt x="0" y="2438"/>
                  <a:pt x="0" y="3007"/>
                  <a:pt x="339" y="3346"/>
                </a:cubicBezTo>
                <a:cubicBezTo>
                  <a:pt x="515" y="3522"/>
                  <a:pt x="732" y="3603"/>
                  <a:pt x="975" y="3603"/>
                </a:cubicBezTo>
                <a:cubicBezTo>
                  <a:pt x="1206" y="3603"/>
                  <a:pt x="1436" y="3522"/>
                  <a:pt x="1598" y="3346"/>
                </a:cubicBezTo>
                <a:cubicBezTo>
                  <a:pt x="1707" y="3251"/>
                  <a:pt x="1721" y="2913"/>
                  <a:pt x="1652" y="2615"/>
                </a:cubicBezTo>
                <a:lnTo>
                  <a:pt x="1775" y="2479"/>
                </a:lnTo>
                <a:lnTo>
                  <a:pt x="2804" y="3509"/>
                </a:lnTo>
                <a:lnTo>
                  <a:pt x="2804" y="6637"/>
                </a:lnTo>
                <a:cubicBezTo>
                  <a:pt x="2804" y="7151"/>
                  <a:pt x="3007" y="7626"/>
                  <a:pt x="3305" y="8045"/>
                </a:cubicBezTo>
                <a:lnTo>
                  <a:pt x="1896" y="9453"/>
                </a:lnTo>
                <a:cubicBezTo>
                  <a:pt x="1802" y="9535"/>
                  <a:pt x="1694" y="9697"/>
                  <a:pt x="1639" y="9806"/>
                </a:cubicBezTo>
                <a:lnTo>
                  <a:pt x="1219" y="10659"/>
                </a:lnTo>
                <a:cubicBezTo>
                  <a:pt x="1165" y="10768"/>
                  <a:pt x="1179" y="10835"/>
                  <a:pt x="1206" y="10876"/>
                </a:cubicBezTo>
                <a:cubicBezTo>
                  <a:pt x="1233" y="10930"/>
                  <a:pt x="1287" y="10957"/>
                  <a:pt x="1354" y="10957"/>
                </a:cubicBezTo>
                <a:cubicBezTo>
                  <a:pt x="1396" y="10957"/>
                  <a:pt x="1436" y="10943"/>
                  <a:pt x="1477" y="10916"/>
                </a:cubicBezTo>
                <a:lnTo>
                  <a:pt x="2330" y="10497"/>
                </a:lnTo>
                <a:cubicBezTo>
                  <a:pt x="2438" y="10443"/>
                  <a:pt x="2600" y="10334"/>
                  <a:pt x="2682" y="10239"/>
                </a:cubicBezTo>
                <a:lnTo>
                  <a:pt x="4050" y="8872"/>
                </a:lnTo>
                <a:cubicBezTo>
                  <a:pt x="4144" y="8966"/>
                  <a:pt x="4253" y="9047"/>
                  <a:pt x="4348" y="9128"/>
                </a:cubicBezTo>
                <a:cubicBezTo>
                  <a:pt x="5065" y="9711"/>
                  <a:pt x="5905" y="10145"/>
                  <a:pt x="6094" y="10145"/>
                </a:cubicBezTo>
                <a:cubicBezTo>
                  <a:pt x="6244" y="10145"/>
                  <a:pt x="7084" y="9697"/>
                  <a:pt x="7815" y="9128"/>
                </a:cubicBezTo>
                <a:cubicBezTo>
                  <a:pt x="7923" y="9047"/>
                  <a:pt x="8032" y="8953"/>
                  <a:pt x="8140" y="8845"/>
                </a:cubicBezTo>
                <a:lnTo>
                  <a:pt x="9534" y="10239"/>
                </a:lnTo>
                <a:cubicBezTo>
                  <a:pt x="9630" y="10334"/>
                  <a:pt x="9778" y="10443"/>
                  <a:pt x="9900" y="10497"/>
                </a:cubicBezTo>
                <a:lnTo>
                  <a:pt x="10740" y="10916"/>
                </a:lnTo>
                <a:cubicBezTo>
                  <a:pt x="10794" y="10943"/>
                  <a:pt x="10834" y="10957"/>
                  <a:pt x="10876" y="10957"/>
                </a:cubicBezTo>
                <a:cubicBezTo>
                  <a:pt x="10930" y="10957"/>
                  <a:pt x="10984" y="10930"/>
                  <a:pt x="11024" y="10876"/>
                </a:cubicBezTo>
                <a:cubicBezTo>
                  <a:pt x="11038" y="10835"/>
                  <a:pt x="11065" y="10768"/>
                  <a:pt x="11011" y="10659"/>
                </a:cubicBezTo>
                <a:lnTo>
                  <a:pt x="10591" y="9806"/>
                </a:lnTo>
                <a:cubicBezTo>
                  <a:pt x="10536" y="9697"/>
                  <a:pt x="10415" y="9535"/>
                  <a:pt x="10334" y="9453"/>
                </a:cubicBezTo>
                <a:lnTo>
                  <a:pt x="8898" y="8018"/>
                </a:lnTo>
                <a:cubicBezTo>
                  <a:pt x="9196" y="7599"/>
                  <a:pt x="9386" y="7138"/>
                  <a:pt x="9386" y="6637"/>
                </a:cubicBezTo>
                <a:lnTo>
                  <a:pt x="9386" y="3536"/>
                </a:lnTo>
                <a:lnTo>
                  <a:pt x="10442" y="2479"/>
                </a:lnTo>
                <a:lnTo>
                  <a:pt x="10578" y="2615"/>
                </a:lnTo>
                <a:cubicBezTo>
                  <a:pt x="10509" y="2913"/>
                  <a:pt x="10523" y="3251"/>
                  <a:pt x="10618" y="3346"/>
                </a:cubicBezTo>
                <a:cubicBezTo>
                  <a:pt x="10794" y="3522"/>
                  <a:pt x="11011" y="3603"/>
                  <a:pt x="11255" y="3603"/>
                </a:cubicBezTo>
                <a:cubicBezTo>
                  <a:pt x="11484" y="3603"/>
                  <a:pt x="11715" y="3522"/>
                  <a:pt x="11878" y="3346"/>
                </a:cubicBezTo>
                <a:cubicBezTo>
                  <a:pt x="12230" y="3007"/>
                  <a:pt x="12230" y="2438"/>
                  <a:pt x="11878" y="2100"/>
                </a:cubicBezTo>
                <a:cubicBezTo>
                  <a:pt x="11851" y="2073"/>
                  <a:pt x="11782" y="2005"/>
                  <a:pt x="11526" y="2005"/>
                </a:cubicBezTo>
                <a:cubicBezTo>
                  <a:pt x="11430" y="2005"/>
                  <a:pt x="11282" y="2019"/>
                  <a:pt x="11146" y="2046"/>
                </a:cubicBezTo>
                <a:lnTo>
                  <a:pt x="11011" y="1911"/>
                </a:lnTo>
                <a:lnTo>
                  <a:pt x="11336" y="1586"/>
                </a:lnTo>
                <a:cubicBezTo>
                  <a:pt x="11471" y="1463"/>
                  <a:pt x="11471" y="1246"/>
                  <a:pt x="11336" y="1125"/>
                </a:cubicBezTo>
                <a:lnTo>
                  <a:pt x="11011" y="800"/>
                </a:lnTo>
                <a:cubicBezTo>
                  <a:pt x="10957" y="732"/>
                  <a:pt x="10876" y="705"/>
                  <a:pt x="10780" y="705"/>
                </a:cubicBezTo>
                <a:cubicBezTo>
                  <a:pt x="10686" y="705"/>
                  <a:pt x="10605" y="732"/>
                  <a:pt x="10551" y="800"/>
                </a:cubicBezTo>
                <a:lnTo>
                  <a:pt x="10226" y="1125"/>
                </a:lnTo>
                <a:lnTo>
                  <a:pt x="10090" y="990"/>
                </a:lnTo>
                <a:cubicBezTo>
                  <a:pt x="10157" y="705"/>
                  <a:pt x="10144" y="367"/>
                  <a:pt x="10049" y="258"/>
                </a:cubicBezTo>
                <a:cubicBezTo>
                  <a:pt x="9873" y="96"/>
                  <a:pt x="9657" y="1"/>
                  <a:pt x="9413" y="1"/>
                </a:cubicBezTo>
                <a:cubicBezTo>
                  <a:pt x="9182" y="1"/>
                  <a:pt x="8953" y="96"/>
                  <a:pt x="8790" y="258"/>
                </a:cubicBezTo>
                <a:cubicBezTo>
                  <a:pt x="8613" y="421"/>
                  <a:pt x="8532" y="651"/>
                  <a:pt x="8532" y="881"/>
                </a:cubicBezTo>
                <a:cubicBezTo>
                  <a:pt x="8532" y="1125"/>
                  <a:pt x="8613" y="1342"/>
                  <a:pt x="8790" y="1517"/>
                </a:cubicBezTo>
                <a:cubicBezTo>
                  <a:pt x="8803" y="1531"/>
                  <a:pt x="8871" y="1599"/>
                  <a:pt x="9142" y="1599"/>
                </a:cubicBezTo>
                <a:cubicBezTo>
                  <a:pt x="9236" y="1599"/>
                  <a:pt x="9372" y="1599"/>
                  <a:pt x="9521" y="1559"/>
                </a:cubicBezTo>
                <a:lnTo>
                  <a:pt x="9657" y="1694"/>
                </a:lnTo>
                <a:lnTo>
                  <a:pt x="8438" y="2913"/>
                </a:lnTo>
                <a:lnTo>
                  <a:pt x="8275" y="2913"/>
                </a:lnTo>
                <a:cubicBezTo>
                  <a:pt x="8032" y="2913"/>
                  <a:pt x="7774" y="2872"/>
                  <a:pt x="7517" y="2804"/>
                </a:cubicBezTo>
                <a:cubicBezTo>
                  <a:pt x="6921" y="2628"/>
                  <a:pt x="6434" y="1938"/>
                  <a:pt x="6271" y="1721"/>
                </a:cubicBezTo>
                <a:cubicBezTo>
                  <a:pt x="6244" y="1680"/>
                  <a:pt x="6190" y="1653"/>
                  <a:pt x="6122" y="1653"/>
                </a:cubicBezTo>
                <a:cubicBezTo>
                  <a:pt x="6067" y="1653"/>
                  <a:pt x="6027" y="1667"/>
                  <a:pt x="6000" y="1707"/>
                </a:cubicBezTo>
                <a:cubicBezTo>
                  <a:pt x="5838" y="1938"/>
                  <a:pt x="5350" y="2615"/>
                  <a:pt x="4754" y="2804"/>
                </a:cubicBezTo>
                <a:cubicBezTo>
                  <a:pt x="4496" y="2872"/>
                  <a:pt x="4226" y="2913"/>
                  <a:pt x="3969" y="2913"/>
                </a:cubicBezTo>
                <a:lnTo>
                  <a:pt x="3792" y="2913"/>
                </a:lnTo>
                <a:lnTo>
                  <a:pt x="2573" y="1694"/>
                </a:lnTo>
                <a:lnTo>
                  <a:pt x="2709" y="1559"/>
                </a:lnTo>
                <a:cubicBezTo>
                  <a:pt x="2844" y="1586"/>
                  <a:pt x="2980" y="1599"/>
                  <a:pt x="3088" y="1599"/>
                </a:cubicBezTo>
                <a:cubicBezTo>
                  <a:pt x="3346" y="1599"/>
                  <a:pt x="3413" y="1531"/>
                  <a:pt x="3440" y="1517"/>
                </a:cubicBezTo>
                <a:cubicBezTo>
                  <a:pt x="3779" y="1165"/>
                  <a:pt x="3779" y="611"/>
                  <a:pt x="3440" y="258"/>
                </a:cubicBezTo>
                <a:cubicBezTo>
                  <a:pt x="3265" y="96"/>
                  <a:pt x="3048" y="1"/>
                  <a:pt x="2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40"/>
          <p:cNvGrpSpPr/>
          <p:nvPr/>
        </p:nvGrpSpPr>
        <p:grpSpPr>
          <a:xfrm>
            <a:off x="815900" y="681625"/>
            <a:ext cx="7512200" cy="179100"/>
            <a:chOff x="815900" y="681625"/>
            <a:chExt cx="7512200" cy="179100"/>
          </a:xfrm>
        </p:grpSpPr>
        <p:sp>
          <p:nvSpPr>
            <p:cNvPr id="462" name="Google Shape;462;p40"/>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THESE ARE FIVE COLUMNS</a:t>
            </a:r>
            <a:endParaRPr/>
          </a:p>
        </p:txBody>
      </p:sp>
      <p:sp>
        <p:nvSpPr>
          <p:cNvPr id="469" name="Google Shape;469;p41"/>
          <p:cNvSpPr txBox="1">
            <a:spLocks noGrp="1"/>
          </p:cNvSpPr>
          <p:nvPr>
            <p:ph type="subTitle" idx="1"/>
          </p:nvPr>
        </p:nvSpPr>
        <p:spPr>
          <a:xfrm>
            <a:off x="720025" y="39955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70" name="Google Shape;470;p41"/>
          <p:cNvSpPr txBox="1">
            <a:spLocks noGrp="1"/>
          </p:cNvSpPr>
          <p:nvPr>
            <p:ph type="subTitle" idx="2"/>
          </p:nvPr>
        </p:nvSpPr>
        <p:spPr>
          <a:xfrm>
            <a:off x="719988" y="3615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471" name="Google Shape;471;p41"/>
          <p:cNvSpPr txBox="1">
            <a:spLocks noGrp="1"/>
          </p:cNvSpPr>
          <p:nvPr>
            <p:ph type="subTitle" idx="3"/>
          </p:nvPr>
        </p:nvSpPr>
        <p:spPr>
          <a:xfrm>
            <a:off x="6054021" y="39955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72" name="Google Shape;472;p41"/>
          <p:cNvSpPr txBox="1">
            <a:spLocks noGrp="1"/>
          </p:cNvSpPr>
          <p:nvPr>
            <p:ph type="subTitle" idx="4"/>
          </p:nvPr>
        </p:nvSpPr>
        <p:spPr>
          <a:xfrm>
            <a:off x="6053975" y="3615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73" name="Google Shape;473;p41"/>
          <p:cNvSpPr txBox="1">
            <a:spLocks noGrp="1"/>
          </p:cNvSpPr>
          <p:nvPr>
            <p:ph type="subTitle" idx="5"/>
          </p:nvPr>
        </p:nvSpPr>
        <p:spPr>
          <a:xfrm>
            <a:off x="720025" y="21678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74" name="Google Shape;474;p41"/>
          <p:cNvSpPr txBox="1">
            <a:spLocks noGrp="1"/>
          </p:cNvSpPr>
          <p:nvPr>
            <p:ph type="subTitle" idx="6"/>
          </p:nvPr>
        </p:nvSpPr>
        <p:spPr>
          <a:xfrm>
            <a:off x="719988" y="17876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75" name="Google Shape;475;p41"/>
          <p:cNvSpPr txBox="1">
            <a:spLocks noGrp="1"/>
          </p:cNvSpPr>
          <p:nvPr>
            <p:ph type="subTitle" idx="7"/>
          </p:nvPr>
        </p:nvSpPr>
        <p:spPr>
          <a:xfrm>
            <a:off x="3387017" y="3083763"/>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476" name="Google Shape;476;p41"/>
          <p:cNvSpPr txBox="1">
            <a:spLocks noGrp="1"/>
          </p:cNvSpPr>
          <p:nvPr>
            <p:ph type="subTitle" idx="8"/>
          </p:nvPr>
        </p:nvSpPr>
        <p:spPr>
          <a:xfrm>
            <a:off x="3386975" y="2703538"/>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77" name="Google Shape;477;p41"/>
          <p:cNvSpPr txBox="1">
            <a:spLocks noGrp="1"/>
          </p:cNvSpPr>
          <p:nvPr>
            <p:ph type="subTitle" idx="9"/>
          </p:nvPr>
        </p:nvSpPr>
        <p:spPr>
          <a:xfrm>
            <a:off x="6054021" y="21678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78" name="Google Shape;478;p41"/>
          <p:cNvSpPr txBox="1">
            <a:spLocks noGrp="1"/>
          </p:cNvSpPr>
          <p:nvPr>
            <p:ph type="subTitle" idx="13"/>
          </p:nvPr>
        </p:nvSpPr>
        <p:spPr>
          <a:xfrm>
            <a:off x="6053975" y="17876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79" name="Google Shape;479;p41"/>
          <p:cNvSpPr/>
          <p:nvPr/>
        </p:nvSpPr>
        <p:spPr>
          <a:xfrm>
            <a:off x="1637700" y="1182275"/>
            <a:ext cx="534600" cy="53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4304725" y="2062550"/>
            <a:ext cx="534600" cy="53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6971750" y="1182275"/>
            <a:ext cx="534600" cy="53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1637700" y="3018973"/>
            <a:ext cx="534600" cy="53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6971750" y="3018973"/>
            <a:ext cx="534600" cy="53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1723200" y="1306813"/>
            <a:ext cx="363647" cy="285524"/>
          </a:xfrm>
          <a:custGeom>
            <a:avLst/>
            <a:gdLst/>
            <a:ahLst/>
            <a:cxnLst/>
            <a:rect l="l" t="t" r="r" b="b"/>
            <a:pathLst>
              <a:path w="11850" h="9305" extrusionOk="0">
                <a:moveTo>
                  <a:pt x="8247" y="5174"/>
                </a:moveTo>
                <a:cubicBezTo>
                  <a:pt x="8545" y="5174"/>
                  <a:pt x="8789" y="5404"/>
                  <a:pt x="8789" y="5702"/>
                </a:cubicBezTo>
                <a:cubicBezTo>
                  <a:pt x="8789" y="6000"/>
                  <a:pt x="8545" y="6230"/>
                  <a:pt x="8247" y="6230"/>
                </a:cubicBezTo>
                <a:cubicBezTo>
                  <a:pt x="7964" y="6230"/>
                  <a:pt x="7720" y="6000"/>
                  <a:pt x="7720" y="5702"/>
                </a:cubicBezTo>
                <a:cubicBezTo>
                  <a:pt x="7720" y="5404"/>
                  <a:pt x="7964" y="5174"/>
                  <a:pt x="8247" y="5174"/>
                </a:cubicBezTo>
                <a:close/>
                <a:moveTo>
                  <a:pt x="9845" y="5174"/>
                </a:moveTo>
                <a:cubicBezTo>
                  <a:pt x="10130" y="5174"/>
                  <a:pt x="10374" y="5404"/>
                  <a:pt x="10374" y="5702"/>
                </a:cubicBezTo>
                <a:cubicBezTo>
                  <a:pt x="10374" y="6000"/>
                  <a:pt x="10130" y="6230"/>
                  <a:pt x="9845" y="6230"/>
                </a:cubicBezTo>
                <a:cubicBezTo>
                  <a:pt x="9547" y="6230"/>
                  <a:pt x="9304" y="6000"/>
                  <a:pt x="9304" y="5702"/>
                </a:cubicBezTo>
                <a:cubicBezTo>
                  <a:pt x="9304" y="5404"/>
                  <a:pt x="9547" y="5174"/>
                  <a:pt x="9845" y="5174"/>
                </a:cubicBezTo>
                <a:close/>
                <a:moveTo>
                  <a:pt x="2655" y="5228"/>
                </a:moveTo>
                <a:cubicBezTo>
                  <a:pt x="2899" y="5228"/>
                  <a:pt x="3088" y="5418"/>
                  <a:pt x="3088" y="5662"/>
                </a:cubicBezTo>
                <a:lnTo>
                  <a:pt x="3088" y="6068"/>
                </a:lnTo>
                <a:lnTo>
                  <a:pt x="3507" y="6068"/>
                </a:lnTo>
                <a:cubicBezTo>
                  <a:pt x="3738" y="6068"/>
                  <a:pt x="3941" y="6258"/>
                  <a:pt x="3941" y="6501"/>
                </a:cubicBezTo>
                <a:cubicBezTo>
                  <a:pt x="3941" y="6745"/>
                  <a:pt x="3738" y="6935"/>
                  <a:pt x="3507" y="6935"/>
                </a:cubicBezTo>
                <a:lnTo>
                  <a:pt x="3088" y="6935"/>
                </a:lnTo>
                <a:lnTo>
                  <a:pt x="3088" y="7341"/>
                </a:lnTo>
                <a:cubicBezTo>
                  <a:pt x="3088" y="7585"/>
                  <a:pt x="2899" y="7774"/>
                  <a:pt x="2655" y="7774"/>
                </a:cubicBezTo>
                <a:cubicBezTo>
                  <a:pt x="2424" y="7774"/>
                  <a:pt x="2234" y="7585"/>
                  <a:pt x="2234" y="7341"/>
                </a:cubicBezTo>
                <a:lnTo>
                  <a:pt x="2234" y="6935"/>
                </a:lnTo>
                <a:lnTo>
                  <a:pt x="1815" y="6935"/>
                </a:lnTo>
                <a:cubicBezTo>
                  <a:pt x="1571" y="6935"/>
                  <a:pt x="1382" y="6745"/>
                  <a:pt x="1382" y="6501"/>
                </a:cubicBezTo>
                <a:cubicBezTo>
                  <a:pt x="1382" y="6258"/>
                  <a:pt x="1571" y="6068"/>
                  <a:pt x="1815" y="6068"/>
                </a:cubicBezTo>
                <a:lnTo>
                  <a:pt x="2234" y="6068"/>
                </a:lnTo>
                <a:lnTo>
                  <a:pt x="2234" y="5662"/>
                </a:lnTo>
                <a:cubicBezTo>
                  <a:pt x="2234" y="5418"/>
                  <a:pt x="2424" y="5228"/>
                  <a:pt x="2655" y="5228"/>
                </a:cubicBezTo>
                <a:close/>
                <a:moveTo>
                  <a:pt x="8247" y="6772"/>
                </a:moveTo>
                <a:cubicBezTo>
                  <a:pt x="8545" y="6772"/>
                  <a:pt x="8789" y="7002"/>
                  <a:pt x="8789" y="7300"/>
                </a:cubicBezTo>
                <a:cubicBezTo>
                  <a:pt x="8789" y="7598"/>
                  <a:pt x="8545" y="7828"/>
                  <a:pt x="8247" y="7828"/>
                </a:cubicBezTo>
                <a:cubicBezTo>
                  <a:pt x="7964" y="7828"/>
                  <a:pt x="7720" y="7598"/>
                  <a:pt x="7720" y="7300"/>
                </a:cubicBezTo>
                <a:cubicBezTo>
                  <a:pt x="7720" y="7002"/>
                  <a:pt x="7964" y="6772"/>
                  <a:pt x="8247" y="6772"/>
                </a:cubicBezTo>
                <a:close/>
                <a:moveTo>
                  <a:pt x="9845" y="6772"/>
                </a:moveTo>
                <a:cubicBezTo>
                  <a:pt x="10130" y="6772"/>
                  <a:pt x="10374" y="7002"/>
                  <a:pt x="10374" y="7300"/>
                </a:cubicBezTo>
                <a:cubicBezTo>
                  <a:pt x="10374" y="7598"/>
                  <a:pt x="10130" y="7828"/>
                  <a:pt x="9845" y="7828"/>
                </a:cubicBezTo>
                <a:cubicBezTo>
                  <a:pt x="9547" y="7828"/>
                  <a:pt x="9304" y="7598"/>
                  <a:pt x="9304" y="7300"/>
                </a:cubicBezTo>
                <a:cubicBezTo>
                  <a:pt x="9304" y="7002"/>
                  <a:pt x="9547" y="6772"/>
                  <a:pt x="9845" y="6772"/>
                </a:cubicBezTo>
                <a:close/>
                <a:moveTo>
                  <a:pt x="7420" y="0"/>
                </a:moveTo>
                <a:cubicBezTo>
                  <a:pt x="7412" y="0"/>
                  <a:pt x="7403" y="0"/>
                  <a:pt x="7395" y="1"/>
                </a:cubicBezTo>
                <a:cubicBezTo>
                  <a:pt x="7137" y="1"/>
                  <a:pt x="6947" y="217"/>
                  <a:pt x="6961" y="461"/>
                </a:cubicBezTo>
                <a:lnTo>
                  <a:pt x="6974" y="962"/>
                </a:lnTo>
                <a:lnTo>
                  <a:pt x="6311" y="962"/>
                </a:lnTo>
                <a:cubicBezTo>
                  <a:pt x="5851" y="962"/>
                  <a:pt x="5472" y="1341"/>
                  <a:pt x="5472" y="1801"/>
                </a:cubicBezTo>
                <a:lnTo>
                  <a:pt x="5472" y="3697"/>
                </a:lnTo>
                <a:lnTo>
                  <a:pt x="2668" y="3697"/>
                </a:lnTo>
                <a:cubicBezTo>
                  <a:pt x="1192" y="3766"/>
                  <a:pt x="0" y="4998"/>
                  <a:pt x="0" y="6501"/>
                </a:cubicBezTo>
                <a:cubicBezTo>
                  <a:pt x="0" y="8045"/>
                  <a:pt x="1259" y="9304"/>
                  <a:pt x="2803" y="9304"/>
                </a:cubicBezTo>
                <a:cubicBezTo>
                  <a:pt x="3995" y="9304"/>
                  <a:pt x="5011" y="8560"/>
                  <a:pt x="5417" y="7503"/>
                </a:cubicBezTo>
                <a:lnTo>
                  <a:pt x="6433" y="7503"/>
                </a:lnTo>
                <a:cubicBezTo>
                  <a:pt x="6826" y="8560"/>
                  <a:pt x="7855" y="9304"/>
                  <a:pt x="9047" y="9304"/>
                </a:cubicBezTo>
                <a:cubicBezTo>
                  <a:pt x="10591" y="9304"/>
                  <a:pt x="11850" y="8045"/>
                  <a:pt x="11850" y="6501"/>
                </a:cubicBezTo>
                <a:cubicBezTo>
                  <a:pt x="11850" y="4998"/>
                  <a:pt x="10658" y="3766"/>
                  <a:pt x="9182" y="3697"/>
                </a:cubicBezTo>
                <a:lnTo>
                  <a:pt x="6378" y="3697"/>
                </a:lnTo>
                <a:lnTo>
                  <a:pt x="6378" y="1856"/>
                </a:lnTo>
                <a:lnTo>
                  <a:pt x="7056" y="1856"/>
                </a:lnTo>
                <a:cubicBezTo>
                  <a:pt x="7286" y="1856"/>
                  <a:pt x="7489" y="1774"/>
                  <a:pt x="7651" y="1612"/>
                </a:cubicBezTo>
                <a:cubicBezTo>
                  <a:pt x="7801" y="1449"/>
                  <a:pt x="7882" y="1233"/>
                  <a:pt x="7868" y="1016"/>
                </a:cubicBezTo>
                <a:lnTo>
                  <a:pt x="7855" y="420"/>
                </a:lnTo>
                <a:cubicBezTo>
                  <a:pt x="7842" y="185"/>
                  <a:pt x="7652" y="0"/>
                  <a:pt x="7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85" name="Google Shape;485;p41"/>
          <p:cNvSpPr/>
          <p:nvPr/>
        </p:nvSpPr>
        <p:spPr>
          <a:xfrm>
            <a:off x="4454349" y="2173582"/>
            <a:ext cx="235281" cy="312527"/>
          </a:xfrm>
          <a:custGeom>
            <a:avLst/>
            <a:gdLst/>
            <a:ahLst/>
            <a:cxnLst/>
            <a:rect l="l" t="t" r="r" b="b"/>
            <a:pathLst>
              <a:path w="7667" h="10185" extrusionOk="0">
                <a:moveTo>
                  <a:pt x="6312" y="1070"/>
                </a:moveTo>
                <a:cubicBezTo>
                  <a:pt x="6447" y="1070"/>
                  <a:pt x="6556" y="1178"/>
                  <a:pt x="6556" y="1314"/>
                </a:cubicBezTo>
                <a:lnTo>
                  <a:pt x="6556" y="4022"/>
                </a:lnTo>
                <a:cubicBezTo>
                  <a:pt x="6556" y="4158"/>
                  <a:pt x="6447" y="4266"/>
                  <a:pt x="6312" y="4266"/>
                </a:cubicBezTo>
                <a:lnTo>
                  <a:pt x="1368" y="4266"/>
                </a:lnTo>
                <a:cubicBezTo>
                  <a:pt x="1233" y="4266"/>
                  <a:pt x="1124" y="4158"/>
                  <a:pt x="1124" y="4022"/>
                </a:cubicBezTo>
                <a:lnTo>
                  <a:pt x="1124" y="1314"/>
                </a:lnTo>
                <a:cubicBezTo>
                  <a:pt x="1124" y="1178"/>
                  <a:pt x="1233" y="1070"/>
                  <a:pt x="1368" y="1070"/>
                </a:cubicBezTo>
                <a:close/>
                <a:moveTo>
                  <a:pt x="6447" y="5147"/>
                </a:moveTo>
                <a:cubicBezTo>
                  <a:pt x="6514" y="5147"/>
                  <a:pt x="6556" y="5201"/>
                  <a:pt x="6556" y="5255"/>
                </a:cubicBezTo>
                <a:lnTo>
                  <a:pt x="6556" y="5634"/>
                </a:lnTo>
                <a:cubicBezTo>
                  <a:pt x="6556" y="5701"/>
                  <a:pt x="6514" y="5743"/>
                  <a:pt x="6447" y="5743"/>
                </a:cubicBezTo>
                <a:lnTo>
                  <a:pt x="1233" y="5743"/>
                </a:lnTo>
                <a:cubicBezTo>
                  <a:pt x="1166" y="5743"/>
                  <a:pt x="1124" y="5701"/>
                  <a:pt x="1124" y="5634"/>
                </a:cubicBezTo>
                <a:lnTo>
                  <a:pt x="1124" y="5255"/>
                </a:lnTo>
                <a:cubicBezTo>
                  <a:pt x="1124" y="5201"/>
                  <a:pt x="1166" y="5147"/>
                  <a:pt x="1233" y="5147"/>
                </a:cubicBezTo>
                <a:close/>
                <a:moveTo>
                  <a:pt x="5729" y="6636"/>
                </a:moveTo>
                <a:cubicBezTo>
                  <a:pt x="6041" y="6636"/>
                  <a:pt x="6285" y="6880"/>
                  <a:pt x="6285" y="7191"/>
                </a:cubicBezTo>
                <a:cubicBezTo>
                  <a:pt x="6285" y="7489"/>
                  <a:pt x="6041" y="7747"/>
                  <a:pt x="5729" y="7747"/>
                </a:cubicBezTo>
                <a:cubicBezTo>
                  <a:pt x="5418" y="7747"/>
                  <a:pt x="5174" y="7489"/>
                  <a:pt x="5174" y="7191"/>
                </a:cubicBezTo>
                <a:cubicBezTo>
                  <a:pt x="5174" y="6880"/>
                  <a:pt x="5418" y="6636"/>
                  <a:pt x="5729" y="6636"/>
                </a:cubicBezTo>
                <a:close/>
                <a:moveTo>
                  <a:pt x="2926" y="6772"/>
                </a:moveTo>
                <a:cubicBezTo>
                  <a:pt x="2980" y="6772"/>
                  <a:pt x="3020" y="6812"/>
                  <a:pt x="3020" y="6866"/>
                </a:cubicBezTo>
                <a:lnTo>
                  <a:pt x="3020" y="8329"/>
                </a:lnTo>
                <a:cubicBezTo>
                  <a:pt x="3020" y="8383"/>
                  <a:pt x="2980" y="8424"/>
                  <a:pt x="2926" y="8424"/>
                </a:cubicBezTo>
                <a:lnTo>
                  <a:pt x="1449" y="8424"/>
                </a:lnTo>
                <a:cubicBezTo>
                  <a:pt x="1395" y="8424"/>
                  <a:pt x="1355" y="8383"/>
                  <a:pt x="1355" y="8329"/>
                </a:cubicBezTo>
                <a:lnTo>
                  <a:pt x="1355" y="6866"/>
                </a:lnTo>
                <a:cubicBezTo>
                  <a:pt x="1355" y="6812"/>
                  <a:pt x="1395" y="6772"/>
                  <a:pt x="1449" y="6772"/>
                </a:cubicBezTo>
                <a:close/>
                <a:moveTo>
                  <a:pt x="4700" y="7747"/>
                </a:moveTo>
                <a:cubicBezTo>
                  <a:pt x="5012" y="7747"/>
                  <a:pt x="5269" y="7991"/>
                  <a:pt x="5269" y="8302"/>
                </a:cubicBezTo>
                <a:cubicBezTo>
                  <a:pt x="5269" y="8600"/>
                  <a:pt x="5012" y="8857"/>
                  <a:pt x="4700" y="8857"/>
                </a:cubicBezTo>
                <a:cubicBezTo>
                  <a:pt x="4402" y="8857"/>
                  <a:pt x="4145" y="8600"/>
                  <a:pt x="4145" y="8302"/>
                </a:cubicBezTo>
                <a:cubicBezTo>
                  <a:pt x="4145" y="7991"/>
                  <a:pt x="4402" y="7747"/>
                  <a:pt x="4700" y="7747"/>
                </a:cubicBezTo>
                <a:close/>
                <a:moveTo>
                  <a:pt x="393" y="1"/>
                </a:moveTo>
                <a:cubicBezTo>
                  <a:pt x="176" y="1"/>
                  <a:pt x="1" y="163"/>
                  <a:pt x="1" y="380"/>
                </a:cubicBezTo>
                <a:lnTo>
                  <a:pt x="1" y="9805"/>
                </a:lnTo>
                <a:cubicBezTo>
                  <a:pt x="1" y="10008"/>
                  <a:pt x="176" y="10185"/>
                  <a:pt x="393" y="10185"/>
                </a:cubicBezTo>
                <a:lnTo>
                  <a:pt x="5120" y="10185"/>
                </a:lnTo>
                <a:cubicBezTo>
                  <a:pt x="5296" y="10185"/>
                  <a:pt x="5512" y="10089"/>
                  <a:pt x="5648" y="9968"/>
                </a:cubicBezTo>
                <a:lnTo>
                  <a:pt x="7449" y="8139"/>
                </a:lnTo>
                <a:cubicBezTo>
                  <a:pt x="7585" y="8004"/>
                  <a:pt x="7666" y="7787"/>
                  <a:pt x="7666" y="7612"/>
                </a:cubicBezTo>
                <a:lnTo>
                  <a:pt x="7666" y="380"/>
                </a:lnTo>
                <a:cubicBezTo>
                  <a:pt x="7666" y="163"/>
                  <a:pt x="7504" y="1"/>
                  <a:pt x="7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486" name="Google Shape;486;p41"/>
          <p:cNvGrpSpPr/>
          <p:nvPr/>
        </p:nvGrpSpPr>
        <p:grpSpPr>
          <a:xfrm>
            <a:off x="1735615" y="3116705"/>
            <a:ext cx="338751" cy="339144"/>
            <a:chOff x="4143859" y="2639562"/>
            <a:chExt cx="352645" cy="353091"/>
          </a:xfrm>
        </p:grpSpPr>
        <p:sp>
          <p:nvSpPr>
            <p:cNvPr id="487" name="Google Shape;487;p41"/>
            <p:cNvSpPr/>
            <p:nvPr/>
          </p:nvSpPr>
          <p:spPr>
            <a:xfrm>
              <a:off x="4264562" y="2639562"/>
              <a:ext cx="111241" cy="155776"/>
            </a:xfrm>
            <a:custGeom>
              <a:avLst/>
              <a:gdLst/>
              <a:ahLst/>
              <a:cxnLst/>
              <a:rect l="l" t="t" r="r" b="b"/>
              <a:pathLst>
                <a:path w="3482" h="4876" extrusionOk="0">
                  <a:moveTo>
                    <a:pt x="1734" y="542"/>
                  </a:moveTo>
                  <a:cubicBezTo>
                    <a:pt x="2249" y="542"/>
                    <a:pt x="2669" y="962"/>
                    <a:pt x="2669" y="1477"/>
                  </a:cubicBezTo>
                  <a:cubicBezTo>
                    <a:pt x="2669" y="1992"/>
                    <a:pt x="2249" y="2398"/>
                    <a:pt x="1734" y="2398"/>
                  </a:cubicBezTo>
                  <a:cubicBezTo>
                    <a:pt x="1219" y="2398"/>
                    <a:pt x="813" y="1992"/>
                    <a:pt x="813" y="1477"/>
                  </a:cubicBezTo>
                  <a:cubicBezTo>
                    <a:pt x="813" y="962"/>
                    <a:pt x="1219" y="542"/>
                    <a:pt x="1734" y="542"/>
                  </a:cubicBezTo>
                  <a:close/>
                  <a:moveTo>
                    <a:pt x="326" y="0"/>
                  </a:moveTo>
                  <a:cubicBezTo>
                    <a:pt x="150" y="0"/>
                    <a:pt x="1" y="150"/>
                    <a:pt x="1" y="325"/>
                  </a:cubicBezTo>
                  <a:lnTo>
                    <a:pt x="1" y="2926"/>
                  </a:lnTo>
                  <a:cubicBezTo>
                    <a:pt x="1" y="3075"/>
                    <a:pt x="69" y="3265"/>
                    <a:pt x="177" y="3373"/>
                  </a:cubicBezTo>
                  <a:lnTo>
                    <a:pt x="1504" y="4781"/>
                  </a:lnTo>
                  <a:cubicBezTo>
                    <a:pt x="1571" y="4836"/>
                    <a:pt x="1653" y="4876"/>
                    <a:pt x="1734" y="4876"/>
                  </a:cubicBezTo>
                  <a:cubicBezTo>
                    <a:pt x="1829" y="4876"/>
                    <a:pt x="1911" y="4836"/>
                    <a:pt x="1978" y="4781"/>
                  </a:cubicBezTo>
                  <a:lnTo>
                    <a:pt x="3305" y="3373"/>
                  </a:lnTo>
                  <a:cubicBezTo>
                    <a:pt x="3413" y="3265"/>
                    <a:pt x="3482" y="3075"/>
                    <a:pt x="3482" y="2926"/>
                  </a:cubicBezTo>
                  <a:lnTo>
                    <a:pt x="3482" y="325"/>
                  </a:lnTo>
                  <a:cubicBezTo>
                    <a:pt x="3482" y="150"/>
                    <a:pt x="3332" y="0"/>
                    <a:pt x="3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88" name="Google Shape;488;p41"/>
            <p:cNvSpPr/>
            <p:nvPr/>
          </p:nvSpPr>
          <p:spPr>
            <a:xfrm>
              <a:off x="4264562" y="2836430"/>
              <a:ext cx="111241" cy="156223"/>
            </a:xfrm>
            <a:custGeom>
              <a:avLst/>
              <a:gdLst/>
              <a:ahLst/>
              <a:cxnLst/>
              <a:rect l="l" t="t" r="r" b="b"/>
              <a:pathLst>
                <a:path w="3482" h="4890" extrusionOk="0">
                  <a:moveTo>
                    <a:pt x="1734" y="2479"/>
                  </a:moveTo>
                  <a:cubicBezTo>
                    <a:pt x="2249" y="2479"/>
                    <a:pt x="2669" y="2899"/>
                    <a:pt x="2669" y="3414"/>
                  </a:cubicBezTo>
                  <a:cubicBezTo>
                    <a:pt x="2669" y="3928"/>
                    <a:pt x="2249" y="4347"/>
                    <a:pt x="1734" y="4347"/>
                  </a:cubicBezTo>
                  <a:cubicBezTo>
                    <a:pt x="1219" y="4347"/>
                    <a:pt x="813" y="3928"/>
                    <a:pt x="813" y="3414"/>
                  </a:cubicBezTo>
                  <a:cubicBezTo>
                    <a:pt x="813" y="2899"/>
                    <a:pt x="1219" y="2479"/>
                    <a:pt x="1734" y="2479"/>
                  </a:cubicBezTo>
                  <a:close/>
                  <a:moveTo>
                    <a:pt x="1734" y="1"/>
                  </a:moveTo>
                  <a:cubicBezTo>
                    <a:pt x="1653" y="1"/>
                    <a:pt x="1571" y="41"/>
                    <a:pt x="1504" y="109"/>
                  </a:cubicBezTo>
                  <a:lnTo>
                    <a:pt x="177" y="1518"/>
                  </a:lnTo>
                  <a:cubicBezTo>
                    <a:pt x="69" y="1626"/>
                    <a:pt x="1" y="1816"/>
                    <a:pt x="1" y="1951"/>
                  </a:cubicBezTo>
                  <a:lnTo>
                    <a:pt x="1" y="4551"/>
                  </a:lnTo>
                  <a:cubicBezTo>
                    <a:pt x="1" y="4741"/>
                    <a:pt x="150" y="4889"/>
                    <a:pt x="326" y="4889"/>
                  </a:cubicBezTo>
                  <a:lnTo>
                    <a:pt x="3157" y="4889"/>
                  </a:lnTo>
                  <a:cubicBezTo>
                    <a:pt x="3332" y="4889"/>
                    <a:pt x="3482" y="4741"/>
                    <a:pt x="3482" y="4551"/>
                  </a:cubicBezTo>
                  <a:lnTo>
                    <a:pt x="3482" y="1951"/>
                  </a:lnTo>
                  <a:cubicBezTo>
                    <a:pt x="3482" y="1816"/>
                    <a:pt x="3413" y="1626"/>
                    <a:pt x="3305" y="1518"/>
                  </a:cubicBezTo>
                  <a:lnTo>
                    <a:pt x="1978" y="109"/>
                  </a:lnTo>
                  <a:cubicBezTo>
                    <a:pt x="1911" y="41"/>
                    <a:pt x="1829"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89" name="Google Shape;489;p41"/>
            <p:cNvSpPr/>
            <p:nvPr/>
          </p:nvSpPr>
          <p:spPr>
            <a:xfrm>
              <a:off x="4340728" y="2760296"/>
              <a:ext cx="155776" cy="111657"/>
            </a:xfrm>
            <a:custGeom>
              <a:avLst/>
              <a:gdLst/>
              <a:ahLst/>
              <a:cxnLst/>
              <a:rect l="l" t="t" r="r" b="b"/>
              <a:pathLst>
                <a:path w="4876" h="3495" extrusionOk="0">
                  <a:moveTo>
                    <a:pt x="3413" y="813"/>
                  </a:moveTo>
                  <a:cubicBezTo>
                    <a:pt x="3927" y="813"/>
                    <a:pt x="4334" y="1232"/>
                    <a:pt x="4334" y="1747"/>
                  </a:cubicBezTo>
                  <a:cubicBezTo>
                    <a:pt x="4334" y="2261"/>
                    <a:pt x="3927" y="2682"/>
                    <a:pt x="3413" y="2682"/>
                  </a:cubicBezTo>
                  <a:cubicBezTo>
                    <a:pt x="2898" y="2682"/>
                    <a:pt x="2479" y="2261"/>
                    <a:pt x="2479" y="1747"/>
                  </a:cubicBezTo>
                  <a:cubicBezTo>
                    <a:pt x="2479" y="1232"/>
                    <a:pt x="2898" y="813"/>
                    <a:pt x="3413" y="813"/>
                  </a:cubicBezTo>
                  <a:close/>
                  <a:moveTo>
                    <a:pt x="1950" y="0"/>
                  </a:moveTo>
                  <a:cubicBezTo>
                    <a:pt x="1802" y="0"/>
                    <a:pt x="1612" y="67"/>
                    <a:pt x="1504" y="176"/>
                  </a:cubicBezTo>
                  <a:lnTo>
                    <a:pt x="108" y="1503"/>
                  </a:lnTo>
                  <a:cubicBezTo>
                    <a:pt x="41" y="1571"/>
                    <a:pt x="0" y="1652"/>
                    <a:pt x="0" y="1747"/>
                  </a:cubicBezTo>
                  <a:cubicBezTo>
                    <a:pt x="0" y="1828"/>
                    <a:pt x="41" y="1909"/>
                    <a:pt x="108" y="1977"/>
                  </a:cubicBezTo>
                  <a:lnTo>
                    <a:pt x="1504" y="3318"/>
                  </a:lnTo>
                  <a:cubicBezTo>
                    <a:pt x="1612" y="3413"/>
                    <a:pt x="1802" y="3494"/>
                    <a:pt x="1950" y="3494"/>
                  </a:cubicBezTo>
                  <a:lnTo>
                    <a:pt x="4550" y="3494"/>
                  </a:lnTo>
                  <a:cubicBezTo>
                    <a:pt x="4727" y="3494"/>
                    <a:pt x="4875" y="3345"/>
                    <a:pt x="4875" y="3155"/>
                  </a:cubicBezTo>
                  <a:lnTo>
                    <a:pt x="4875" y="325"/>
                  </a:lnTo>
                  <a:cubicBezTo>
                    <a:pt x="4875" y="149"/>
                    <a:pt x="4727" y="0"/>
                    <a:pt x="4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90" name="Google Shape;490;p41"/>
            <p:cNvSpPr/>
            <p:nvPr/>
          </p:nvSpPr>
          <p:spPr>
            <a:xfrm>
              <a:off x="4143859" y="2760296"/>
              <a:ext cx="155808" cy="111657"/>
            </a:xfrm>
            <a:custGeom>
              <a:avLst/>
              <a:gdLst/>
              <a:ahLst/>
              <a:cxnLst/>
              <a:rect l="l" t="t" r="r" b="b"/>
              <a:pathLst>
                <a:path w="4877" h="3495" extrusionOk="0">
                  <a:moveTo>
                    <a:pt x="1463" y="813"/>
                  </a:moveTo>
                  <a:cubicBezTo>
                    <a:pt x="1978" y="813"/>
                    <a:pt x="2397" y="1232"/>
                    <a:pt x="2397" y="1747"/>
                  </a:cubicBezTo>
                  <a:cubicBezTo>
                    <a:pt x="2397" y="2261"/>
                    <a:pt x="1978" y="2682"/>
                    <a:pt x="1463" y="2682"/>
                  </a:cubicBezTo>
                  <a:cubicBezTo>
                    <a:pt x="949" y="2682"/>
                    <a:pt x="542" y="2261"/>
                    <a:pt x="542" y="1747"/>
                  </a:cubicBezTo>
                  <a:cubicBezTo>
                    <a:pt x="542" y="1232"/>
                    <a:pt x="949" y="813"/>
                    <a:pt x="1463" y="813"/>
                  </a:cubicBezTo>
                  <a:close/>
                  <a:moveTo>
                    <a:pt x="326" y="0"/>
                  </a:moveTo>
                  <a:cubicBezTo>
                    <a:pt x="149" y="0"/>
                    <a:pt x="1" y="149"/>
                    <a:pt x="1" y="325"/>
                  </a:cubicBezTo>
                  <a:lnTo>
                    <a:pt x="1" y="3155"/>
                  </a:lnTo>
                  <a:cubicBezTo>
                    <a:pt x="1" y="3345"/>
                    <a:pt x="149" y="3494"/>
                    <a:pt x="326" y="3494"/>
                  </a:cubicBezTo>
                  <a:lnTo>
                    <a:pt x="2926" y="3494"/>
                  </a:lnTo>
                  <a:cubicBezTo>
                    <a:pt x="3074" y="3494"/>
                    <a:pt x="3264" y="3413"/>
                    <a:pt x="3359" y="3318"/>
                  </a:cubicBezTo>
                  <a:lnTo>
                    <a:pt x="4768" y="1977"/>
                  </a:lnTo>
                  <a:cubicBezTo>
                    <a:pt x="4835" y="1909"/>
                    <a:pt x="4876" y="1828"/>
                    <a:pt x="4876" y="1747"/>
                  </a:cubicBezTo>
                  <a:cubicBezTo>
                    <a:pt x="4876" y="1652"/>
                    <a:pt x="4835" y="1571"/>
                    <a:pt x="4768" y="1503"/>
                  </a:cubicBezTo>
                  <a:lnTo>
                    <a:pt x="3359" y="176"/>
                  </a:lnTo>
                  <a:cubicBezTo>
                    <a:pt x="3264" y="67"/>
                    <a:pt x="3074" y="0"/>
                    <a:pt x="2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491" name="Google Shape;491;p41"/>
          <p:cNvSpPr/>
          <p:nvPr/>
        </p:nvSpPr>
        <p:spPr>
          <a:xfrm>
            <a:off x="7060464" y="3129385"/>
            <a:ext cx="357018" cy="313785"/>
          </a:xfrm>
          <a:custGeom>
            <a:avLst/>
            <a:gdLst/>
            <a:ahLst/>
            <a:cxnLst/>
            <a:rect l="l" t="t" r="r" b="b"/>
            <a:pathLst>
              <a:path w="11634" h="10226" extrusionOk="0">
                <a:moveTo>
                  <a:pt x="2560" y="4416"/>
                </a:moveTo>
                <a:cubicBezTo>
                  <a:pt x="3129" y="4416"/>
                  <a:pt x="3589" y="4876"/>
                  <a:pt x="3589" y="5458"/>
                </a:cubicBezTo>
                <a:cubicBezTo>
                  <a:pt x="3589" y="6027"/>
                  <a:pt x="3129" y="6487"/>
                  <a:pt x="2560" y="6487"/>
                </a:cubicBezTo>
                <a:cubicBezTo>
                  <a:pt x="1978" y="6487"/>
                  <a:pt x="1518" y="6027"/>
                  <a:pt x="1518" y="5458"/>
                </a:cubicBezTo>
                <a:cubicBezTo>
                  <a:pt x="1518" y="4876"/>
                  <a:pt x="1978" y="4416"/>
                  <a:pt x="2560" y="4416"/>
                </a:cubicBezTo>
                <a:close/>
                <a:moveTo>
                  <a:pt x="9683" y="4429"/>
                </a:moveTo>
                <a:cubicBezTo>
                  <a:pt x="9806" y="4429"/>
                  <a:pt x="9914" y="4470"/>
                  <a:pt x="9995" y="4551"/>
                </a:cubicBezTo>
                <a:cubicBezTo>
                  <a:pt x="10077" y="4632"/>
                  <a:pt x="10117" y="4741"/>
                  <a:pt x="10117" y="4862"/>
                </a:cubicBezTo>
                <a:cubicBezTo>
                  <a:pt x="10117" y="4970"/>
                  <a:pt x="10077" y="5079"/>
                  <a:pt x="9995" y="5160"/>
                </a:cubicBezTo>
                <a:lnTo>
                  <a:pt x="9697" y="5458"/>
                </a:lnTo>
                <a:lnTo>
                  <a:pt x="9995" y="5743"/>
                </a:lnTo>
                <a:cubicBezTo>
                  <a:pt x="10077" y="5824"/>
                  <a:pt x="10117" y="5932"/>
                  <a:pt x="10117" y="6054"/>
                </a:cubicBezTo>
                <a:cubicBezTo>
                  <a:pt x="10117" y="6162"/>
                  <a:pt x="10077" y="6271"/>
                  <a:pt x="9995" y="6352"/>
                </a:cubicBezTo>
                <a:cubicBezTo>
                  <a:pt x="9914" y="6433"/>
                  <a:pt x="9806" y="6487"/>
                  <a:pt x="9683" y="6487"/>
                </a:cubicBezTo>
                <a:cubicBezTo>
                  <a:pt x="9575" y="6487"/>
                  <a:pt x="9467" y="6433"/>
                  <a:pt x="9372" y="6352"/>
                </a:cubicBezTo>
                <a:lnTo>
                  <a:pt x="9087" y="6068"/>
                </a:lnTo>
                <a:lnTo>
                  <a:pt x="8789" y="6352"/>
                </a:lnTo>
                <a:cubicBezTo>
                  <a:pt x="8708" y="6433"/>
                  <a:pt x="8600" y="6487"/>
                  <a:pt x="8491" y="6487"/>
                </a:cubicBezTo>
                <a:cubicBezTo>
                  <a:pt x="8370" y="6487"/>
                  <a:pt x="8262" y="6433"/>
                  <a:pt x="8181" y="6352"/>
                </a:cubicBezTo>
                <a:cubicBezTo>
                  <a:pt x="8099" y="6271"/>
                  <a:pt x="8058" y="6162"/>
                  <a:pt x="8058" y="6054"/>
                </a:cubicBezTo>
                <a:cubicBezTo>
                  <a:pt x="8058" y="5932"/>
                  <a:pt x="8099" y="5824"/>
                  <a:pt x="8181" y="5743"/>
                </a:cubicBezTo>
                <a:lnTo>
                  <a:pt x="8478" y="5458"/>
                </a:lnTo>
                <a:lnTo>
                  <a:pt x="8181" y="5160"/>
                </a:lnTo>
                <a:cubicBezTo>
                  <a:pt x="8099" y="5079"/>
                  <a:pt x="8058" y="4970"/>
                  <a:pt x="8058" y="4862"/>
                </a:cubicBezTo>
                <a:cubicBezTo>
                  <a:pt x="8058" y="4741"/>
                  <a:pt x="8099" y="4632"/>
                  <a:pt x="8181" y="4551"/>
                </a:cubicBezTo>
                <a:cubicBezTo>
                  <a:pt x="8262" y="4470"/>
                  <a:pt x="8370" y="4429"/>
                  <a:pt x="8491" y="4429"/>
                </a:cubicBezTo>
                <a:cubicBezTo>
                  <a:pt x="8600" y="4429"/>
                  <a:pt x="8708" y="4470"/>
                  <a:pt x="8789" y="4551"/>
                </a:cubicBezTo>
                <a:lnTo>
                  <a:pt x="9087" y="4849"/>
                </a:lnTo>
                <a:lnTo>
                  <a:pt x="9372" y="4551"/>
                </a:lnTo>
                <a:cubicBezTo>
                  <a:pt x="9467" y="4470"/>
                  <a:pt x="9575" y="4429"/>
                  <a:pt x="9683" y="4429"/>
                </a:cubicBezTo>
                <a:close/>
                <a:moveTo>
                  <a:pt x="3860" y="7395"/>
                </a:moveTo>
                <a:cubicBezTo>
                  <a:pt x="4185" y="7395"/>
                  <a:pt x="4456" y="7666"/>
                  <a:pt x="4456" y="8004"/>
                </a:cubicBezTo>
                <a:cubicBezTo>
                  <a:pt x="4456" y="8329"/>
                  <a:pt x="4185" y="8600"/>
                  <a:pt x="3860" y="8600"/>
                </a:cubicBezTo>
                <a:cubicBezTo>
                  <a:pt x="3522" y="8600"/>
                  <a:pt x="3251" y="8329"/>
                  <a:pt x="3251" y="8004"/>
                </a:cubicBezTo>
                <a:cubicBezTo>
                  <a:pt x="3251" y="7666"/>
                  <a:pt x="3522" y="7395"/>
                  <a:pt x="3860" y="7395"/>
                </a:cubicBezTo>
                <a:close/>
                <a:moveTo>
                  <a:pt x="7814" y="7395"/>
                </a:moveTo>
                <a:cubicBezTo>
                  <a:pt x="8139" y="7395"/>
                  <a:pt x="8410" y="7666"/>
                  <a:pt x="8410" y="8004"/>
                </a:cubicBezTo>
                <a:cubicBezTo>
                  <a:pt x="8410" y="8329"/>
                  <a:pt x="8139" y="8600"/>
                  <a:pt x="7814" y="8600"/>
                </a:cubicBezTo>
                <a:cubicBezTo>
                  <a:pt x="7476" y="8600"/>
                  <a:pt x="7205" y="8329"/>
                  <a:pt x="7205" y="8004"/>
                </a:cubicBezTo>
                <a:cubicBezTo>
                  <a:pt x="7205" y="7666"/>
                  <a:pt x="7476" y="7395"/>
                  <a:pt x="7814" y="7395"/>
                </a:cubicBezTo>
                <a:close/>
                <a:moveTo>
                  <a:pt x="7287" y="1"/>
                </a:moveTo>
                <a:cubicBezTo>
                  <a:pt x="7029" y="14"/>
                  <a:pt x="6839" y="217"/>
                  <a:pt x="6853" y="461"/>
                </a:cubicBezTo>
                <a:lnTo>
                  <a:pt x="6866" y="976"/>
                </a:lnTo>
                <a:lnTo>
                  <a:pt x="6203" y="976"/>
                </a:lnTo>
                <a:cubicBezTo>
                  <a:pt x="5743" y="976"/>
                  <a:pt x="5364" y="1341"/>
                  <a:pt x="5364" y="1801"/>
                </a:cubicBezTo>
                <a:lnTo>
                  <a:pt x="5364" y="3278"/>
                </a:lnTo>
                <a:cubicBezTo>
                  <a:pt x="5052" y="3278"/>
                  <a:pt x="4781" y="3468"/>
                  <a:pt x="4645" y="3724"/>
                </a:cubicBezTo>
                <a:cubicBezTo>
                  <a:pt x="4389" y="3386"/>
                  <a:pt x="4036" y="3129"/>
                  <a:pt x="3589" y="2993"/>
                </a:cubicBezTo>
                <a:cubicBezTo>
                  <a:pt x="3372" y="2926"/>
                  <a:pt x="3156" y="2899"/>
                  <a:pt x="2953" y="2899"/>
                </a:cubicBezTo>
                <a:cubicBezTo>
                  <a:pt x="2343" y="2899"/>
                  <a:pt x="1205" y="3197"/>
                  <a:pt x="570" y="5282"/>
                </a:cubicBezTo>
                <a:cubicBezTo>
                  <a:pt x="217" y="6393"/>
                  <a:pt x="28" y="7476"/>
                  <a:pt x="14" y="8302"/>
                </a:cubicBezTo>
                <a:cubicBezTo>
                  <a:pt x="1" y="9629"/>
                  <a:pt x="461" y="10049"/>
                  <a:pt x="853" y="10171"/>
                </a:cubicBezTo>
                <a:cubicBezTo>
                  <a:pt x="949" y="10198"/>
                  <a:pt x="1057" y="10225"/>
                  <a:pt x="1165" y="10225"/>
                </a:cubicBezTo>
                <a:cubicBezTo>
                  <a:pt x="1761" y="10225"/>
                  <a:pt x="2506" y="9806"/>
                  <a:pt x="3224" y="9102"/>
                </a:cubicBezTo>
                <a:cubicBezTo>
                  <a:pt x="3413" y="9210"/>
                  <a:pt x="3630" y="9264"/>
                  <a:pt x="3860" y="9264"/>
                </a:cubicBezTo>
                <a:cubicBezTo>
                  <a:pt x="4551" y="9264"/>
                  <a:pt x="5120" y="8695"/>
                  <a:pt x="5120" y="8004"/>
                </a:cubicBezTo>
                <a:lnTo>
                  <a:pt x="5120" y="7910"/>
                </a:lnTo>
                <a:lnTo>
                  <a:pt x="6555" y="7910"/>
                </a:lnTo>
                <a:lnTo>
                  <a:pt x="6555" y="8004"/>
                </a:lnTo>
                <a:cubicBezTo>
                  <a:pt x="6555" y="8695"/>
                  <a:pt x="7110" y="9264"/>
                  <a:pt x="7814" y="9264"/>
                </a:cubicBezTo>
                <a:cubicBezTo>
                  <a:pt x="8031" y="9264"/>
                  <a:pt x="8235" y="9210"/>
                  <a:pt x="8424" y="9115"/>
                </a:cubicBezTo>
                <a:cubicBezTo>
                  <a:pt x="9129" y="9819"/>
                  <a:pt x="9873" y="10225"/>
                  <a:pt x="10469" y="10225"/>
                </a:cubicBezTo>
                <a:cubicBezTo>
                  <a:pt x="10577" y="10225"/>
                  <a:pt x="10685" y="10198"/>
                  <a:pt x="10781" y="10171"/>
                </a:cubicBezTo>
                <a:cubicBezTo>
                  <a:pt x="11173" y="10049"/>
                  <a:pt x="11633" y="9629"/>
                  <a:pt x="11620" y="8302"/>
                </a:cubicBezTo>
                <a:cubicBezTo>
                  <a:pt x="11606" y="7476"/>
                  <a:pt x="11404" y="6393"/>
                  <a:pt x="11065" y="5282"/>
                </a:cubicBezTo>
                <a:cubicBezTo>
                  <a:pt x="10429" y="3197"/>
                  <a:pt x="9291" y="2899"/>
                  <a:pt x="8681" y="2899"/>
                </a:cubicBezTo>
                <a:cubicBezTo>
                  <a:pt x="8464" y="2899"/>
                  <a:pt x="8262" y="2926"/>
                  <a:pt x="8045" y="2993"/>
                </a:cubicBezTo>
                <a:cubicBezTo>
                  <a:pt x="7598" y="3129"/>
                  <a:pt x="7233" y="3386"/>
                  <a:pt x="6989" y="3724"/>
                </a:cubicBezTo>
                <a:cubicBezTo>
                  <a:pt x="6853" y="3468"/>
                  <a:pt x="6582" y="3278"/>
                  <a:pt x="6270" y="3278"/>
                </a:cubicBezTo>
                <a:lnTo>
                  <a:pt x="6270" y="1870"/>
                </a:lnTo>
                <a:lnTo>
                  <a:pt x="6948" y="1870"/>
                </a:lnTo>
                <a:cubicBezTo>
                  <a:pt x="7178" y="1870"/>
                  <a:pt x="7381" y="1774"/>
                  <a:pt x="7543" y="1612"/>
                </a:cubicBezTo>
                <a:cubicBezTo>
                  <a:pt x="7693" y="1449"/>
                  <a:pt x="7774" y="1247"/>
                  <a:pt x="7760" y="1016"/>
                </a:cubicBezTo>
                <a:lnTo>
                  <a:pt x="7747" y="434"/>
                </a:lnTo>
                <a:cubicBezTo>
                  <a:pt x="7733" y="190"/>
                  <a:pt x="7543" y="1"/>
                  <a:pt x="7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92" name="Google Shape;492;p41"/>
          <p:cNvSpPr/>
          <p:nvPr/>
        </p:nvSpPr>
        <p:spPr>
          <a:xfrm>
            <a:off x="7141994" y="1274607"/>
            <a:ext cx="194098" cy="349932"/>
          </a:xfrm>
          <a:custGeom>
            <a:avLst/>
            <a:gdLst/>
            <a:ahLst/>
            <a:cxnLst/>
            <a:rect l="l" t="t" r="r" b="b"/>
            <a:pathLst>
              <a:path w="6325" h="11404" extrusionOk="0">
                <a:moveTo>
                  <a:pt x="3155" y="0"/>
                </a:moveTo>
                <a:cubicBezTo>
                  <a:pt x="3074" y="0"/>
                  <a:pt x="2992" y="41"/>
                  <a:pt x="2938" y="122"/>
                </a:cubicBezTo>
                <a:lnTo>
                  <a:pt x="2086" y="1354"/>
                </a:lnTo>
                <a:cubicBezTo>
                  <a:pt x="2004" y="1477"/>
                  <a:pt x="1936" y="1666"/>
                  <a:pt x="1936" y="1802"/>
                </a:cubicBezTo>
                <a:lnTo>
                  <a:pt x="1936" y="7408"/>
                </a:lnTo>
                <a:lnTo>
                  <a:pt x="1069" y="7408"/>
                </a:lnTo>
                <a:cubicBezTo>
                  <a:pt x="799" y="7408"/>
                  <a:pt x="542" y="7571"/>
                  <a:pt x="419" y="7815"/>
                </a:cubicBezTo>
                <a:lnTo>
                  <a:pt x="121" y="8465"/>
                </a:lnTo>
                <a:cubicBezTo>
                  <a:pt x="0" y="8722"/>
                  <a:pt x="121" y="9034"/>
                  <a:pt x="379" y="9142"/>
                </a:cubicBezTo>
                <a:cubicBezTo>
                  <a:pt x="447" y="9176"/>
                  <a:pt x="520" y="9192"/>
                  <a:pt x="593" y="9192"/>
                </a:cubicBezTo>
                <a:cubicBezTo>
                  <a:pt x="781" y="9192"/>
                  <a:pt x="968" y="9084"/>
                  <a:pt x="1056" y="8898"/>
                </a:cubicBezTo>
                <a:lnTo>
                  <a:pt x="1273" y="8424"/>
                </a:lnTo>
                <a:lnTo>
                  <a:pt x="2342" y="8424"/>
                </a:lnTo>
                <a:lnTo>
                  <a:pt x="2559" y="9467"/>
                </a:lnTo>
                <a:cubicBezTo>
                  <a:pt x="2288" y="9657"/>
                  <a:pt x="2099" y="9982"/>
                  <a:pt x="2099" y="10347"/>
                </a:cubicBezTo>
                <a:cubicBezTo>
                  <a:pt x="2099" y="10930"/>
                  <a:pt x="2573" y="11403"/>
                  <a:pt x="3155" y="11403"/>
                </a:cubicBezTo>
                <a:cubicBezTo>
                  <a:pt x="3751" y="11403"/>
                  <a:pt x="4225" y="10930"/>
                  <a:pt x="4225" y="10347"/>
                </a:cubicBezTo>
                <a:cubicBezTo>
                  <a:pt x="4225" y="9982"/>
                  <a:pt x="4036" y="9657"/>
                  <a:pt x="3765" y="9467"/>
                </a:cubicBezTo>
                <a:lnTo>
                  <a:pt x="3982" y="8424"/>
                </a:lnTo>
                <a:lnTo>
                  <a:pt x="5051" y="8424"/>
                </a:lnTo>
                <a:lnTo>
                  <a:pt x="5268" y="8898"/>
                </a:lnTo>
                <a:cubicBezTo>
                  <a:pt x="5363" y="9088"/>
                  <a:pt x="5539" y="9196"/>
                  <a:pt x="5728" y="9196"/>
                </a:cubicBezTo>
                <a:cubicBezTo>
                  <a:pt x="5809" y="9196"/>
                  <a:pt x="5878" y="9182"/>
                  <a:pt x="5945" y="9142"/>
                </a:cubicBezTo>
                <a:cubicBezTo>
                  <a:pt x="6203" y="9034"/>
                  <a:pt x="6324" y="8722"/>
                  <a:pt x="6203" y="8465"/>
                </a:cubicBezTo>
                <a:lnTo>
                  <a:pt x="5891" y="7815"/>
                </a:lnTo>
                <a:cubicBezTo>
                  <a:pt x="5782" y="7571"/>
                  <a:pt x="5511" y="7408"/>
                  <a:pt x="5255" y="7408"/>
                </a:cubicBezTo>
                <a:lnTo>
                  <a:pt x="4388" y="7408"/>
                </a:lnTo>
                <a:lnTo>
                  <a:pt x="4388" y="1802"/>
                </a:lnTo>
                <a:cubicBezTo>
                  <a:pt x="4388" y="1666"/>
                  <a:pt x="4320" y="1477"/>
                  <a:pt x="4238" y="1354"/>
                </a:cubicBezTo>
                <a:lnTo>
                  <a:pt x="3386" y="122"/>
                </a:lnTo>
                <a:cubicBezTo>
                  <a:pt x="3332" y="41"/>
                  <a:pt x="3250"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493" name="Google Shape;493;p41"/>
          <p:cNvGrpSpPr/>
          <p:nvPr/>
        </p:nvGrpSpPr>
        <p:grpSpPr>
          <a:xfrm>
            <a:off x="815900" y="681625"/>
            <a:ext cx="7512200" cy="179100"/>
            <a:chOff x="815900" y="681625"/>
            <a:chExt cx="7512200" cy="179100"/>
          </a:xfrm>
        </p:grpSpPr>
        <p:sp>
          <p:nvSpPr>
            <p:cNvPr id="494" name="Google Shape;494;p41"/>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THESE ARE SIX COLUMNS</a:t>
            </a:r>
            <a:endParaRPr/>
          </a:p>
        </p:txBody>
      </p:sp>
      <p:sp>
        <p:nvSpPr>
          <p:cNvPr id="501" name="Google Shape;501;p42"/>
          <p:cNvSpPr txBox="1">
            <a:spLocks noGrp="1"/>
          </p:cNvSpPr>
          <p:nvPr>
            <p:ph type="subTitle" idx="1"/>
          </p:nvPr>
        </p:nvSpPr>
        <p:spPr>
          <a:xfrm>
            <a:off x="720006" y="39955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02" name="Google Shape;502;p42"/>
          <p:cNvSpPr txBox="1">
            <a:spLocks noGrp="1"/>
          </p:cNvSpPr>
          <p:nvPr>
            <p:ph type="subTitle" idx="2"/>
          </p:nvPr>
        </p:nvSpPr>
        <p:spPr>
          <a:xfrm>
            <a:off x="720006" y="3615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503" name="Google Shape;503;p42"/>
          <p:cNvSpPr txBox="1">
            <a:spLocks noGrp="1"/>
          </p:cNvSpPr>
          <p:nvPr>
            <p:ph type="subTitle" idx="3"/>
          </p:nvPr>
        </p:nvSpPr>
        <p:spPr>
          <a:xfrm>
            <a:off x="3386996" y="39955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we all live on</a:t>
            </a:r>
            <a:endParaRPr/>
          </a:p>
        </p:txBody>
      </p:sp>
      <p:sp>
        <p:nvSpPr>
          <p:cNvPr id="504" name="Google Shape;504;p42"/>
          <p:cNvSpPr txBox="1">
            <a:spLocks noGrp="1"/>
          </p:cNvSpPr>
          <p:nvPr>
            <p:ph type="subTitle" idx="4"/>
          </p:nvPr>
        </p:nvSpPr>
        <p:spPr>
          <a:xfrm>
            <a:off x="3386996" y="3615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505" name="Google Shape;505;p42"/>
          <p:cNvSpPr txBox="1">
            <a:spLocks noGrp="1"/>
          </p:cNvSpPr>
          <p:nvPr>
            <p:ph type="subTitle" idx="5"/>
          </p:nvPr>
        </p:nvSpPr>
        <p:spPr>
          <a:xfrm>
            <a:off x="6053998" y="39955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06" name="Google Shape;506;p42"/>
          <p:cNvSpPr txBox="1">
            <a:spLocks noGrp="1"/>
          </p:cNvSpPr>
          <p:nvPr>
            <p:ph type="subTitle" idx="6"/>
          </p:nvPr>
        </p:nvSpPr>
        <p:spPr>
          <a:xfrm>
            <a:off x="6053998" y="3615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07" name="Google Shape;507;p42"/>
          <p:cNvSpPr txBox="1">
            <a:spLocks noGrp="1"/>
          </p:cNvSpPr>
          <p:nvPr>
            <p:ph type="subTitle" idx="7"/>
          </p:nvPr>
        </p:nvSpPr>
        <p:spPr>
          <a:xfrm>
            <a:off x="720006" y="21678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08" name="Google Shape;508;p42"/>
          <p:cNvSpPr txBox="1">
            <a:spLocks noGrp="1"/>
          </p:cNvSpPr>
          <p:nvPr>
            <p:ph type="subTitle" idx="8"/>
          </p:nvPr>
        </p:nvSpPr>
        <p:spPr>
          <a:xfrm>
            <a:off x="720006" y="17876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09" name="Google Shape;509;p42"/>
          <p:cNvSpPr txBox="1">
            <a:spLocks noGrp="1"/>
          </p:cNvSpPr>
          <p:nvPr>
            <p:ph type="subTitle" idx="9"/>
          </p:nvPr>
        </p:nvSpPr>
        <p:spPr>
          <a:xfrm>
            <a:off x="3386996" y="21678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510" name="Google Shape;510;p42"/>
          <p:cNvSpPr txBox="1">
            <a:spLocks noGrp="1"/>
          </p:cNvSpPr>
          <p:nvPr>
            <p:ph type="subTitle" idx="13"/>
          </p:nvPr>
        </p:nvSpPr>
        <p:spPr>
          <a:xfrm>
            <a:off x="3386996" y="17876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11" name="Google Shape;511;p42"/>
          <p:cNvSpPr txBox="1">
            <a:spLocks noGrp="1"/>
          </p:cNvSpPr>
          <p:nvPr>
            <p:ph type="subTitle" idx="14"/>
          </p:nvPr>
        </p:nvSpPr>
        <p:spPr>
          <a:xfrm>
            <a:off x="6053998" y="2167850"/>
            <a:ext cx="23700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cold</a:t>
            </a:r>
            <a:endParaRPr/>
          </a:p>
        </p:txBody>
      </p:sp>
      <p:sp>
        <p:nvSpPr>
          <p:cNvPr id="512" name="Google Shape;512;p42"/>
          <p:cNvSpPr txBox="1">
            <a:spLocks noGrp="1"/>
          </p:cNvSpPr>
          <p:nvPr>
            <p:ph type="subTitle" idx="15"/>
          </p:nvPr>
        </p:nvSpPr>
        <p:spPr>
          <a:xfrm>
            <a:off x="6053998" y="17876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13" name="Google Shape;513;p42"/>
          <p:cNvSpPr/>
          <p:nvPr/>
        </p:nvSpPr>
        <p:spPr>
          <a:xfrm>
            <a:off x="1637706" y="1182275"/>
            <a:ext cx="534600" cy="53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4304696" y="1182275"/>
            <a:ext cx="534600" cy="53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6971698" y="1182275"/>
            <a:ext cx="534600" cy="53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1637706" y="3018968"/>
            <a:ext cx="534600" cy="53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4304696" y="3018968"/>
            <a:ext cx="534600" cy="53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6971698" y="3018968"/>
            <a:ext cx="534600" cy="534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42"/>
          <p:cNvGrpSpPr/>
          <p:nvPr/>
        </p:nvGrpSpPr>
        <p:grpSpPr>
          <a:xfrm>
            <a:off x="7100707" y="1311312"/>
            <a:ext cx="276583" cy="276526"/>
            <a:chOff x="3666606" y="1586023"/>
            <a:chExt cx="309412" cy="309348"/>
          </a:xfrm>
        </p:grpSpPr>
        <p:sp>
          <p:nvSpPr>
            <p:cNvPr id="520" name="Google Shape;520;p42"/>
            <p:cNvSpPr/>
            <p:nvPr/>
          </p:nvSpPr>
          <p:spPr>
            <a:xfrm>
              <a:off x="3758779" y="1678163"/>
              <a:ext cx="125522" cy="125074"/>
            </a:xfrm>
            <a:custGeom>
              <a:avLst/>
              <a:gdLst/>
              <a:ahLst/>
              <a:cxnLst/>
              <a:rect l="l" t="t" r="r" b="b"/>
              <a:pathLst>
                <a:path w="3929" h="3915" extrusionOk="0">
                  <a:moveTo>
                    <a:pt x="1" y="0"/>
                  </a:moveTo>
                  <a:lnTo>
                    <a:pt x="1" y="3915"/>
                  </a:lnTo>
                  <a:lnTo>
                    <a:pt x="3928" y="3915"/>
                  </a:lnTo>
                  <a:lnTo>
                    <a:pt x="39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3666606" y="1586023"/>
              <a:ext cx="309412" cy="309348"/>
            </a:xfrm>
            <a:custGeom>
              <a:avLst/>
              <a:gdLst/>
              <a:ahLst/>
              <a:cxnLst/>
              <a:rect l="l" t="t" r="r" b="b"/>
              <a:pathLst>
                <a:path w="9685" h="9683" extrusionOk="0">
                  <a:moveTo>
                    <a:pt x="7192" y="1598"/>
                  </a:moveTo>
                  <a:cubicBezTo>
                    <a:pt x="7693" y="1598"/>
                    <a:pt x="8086" y="2004"/>
                    <a:pt x="8086" y="2492"/>
                  </a:cubicBezTo>
                  <a:lnTo>
                    <a:pt x="8086" y="7178"/>
                  </a:lnTo>
                  <a:cubicBezTo>
                    <a:pt x="8086" y="7678"/>
                    <a:pt x="7693" y="8085"/>
                    <a:pt x="7192" y="8085"/>
                  </a:cubicBezTo>
                  <a:lnTo>
                    <a:pt x="2506" y="8085"/>
                  </a:lnTo>
                  <a:cubicBezTo>
                    <a:pt x="2005" y="8085"/>
                    <a:pt x="1599" y="7678"/>
                    <a:pt x="1599" y="7178"/>
                  </a:cubicBezTo>
                  <a:lnTo>
                    <a:pt x="1599" y="2492"/>
                  </a:lnTo>
                  <a:cubicBezTo>
                    <a:pt x="1599" y="2004"/>
                    <a:pt x="2005" y="1598"/>
                    <a:pt x="2506" y="1598"/>
                  </a:cubicBezTo>
                  <a:close/>
                  <a:moveTo>
                    <a:pt x="2574" y="0"/>
                  </a:moveTo>
                  <a:cubicBezTo>
                    <a:pt x="1165" y="0"/>
                    <a:pt x="0" y="1151"/>
                    <a:pt x="0" y="2573"/>
                  </a:cubicBezTo>
                  <a:lnTo>
                    <a:pt x="0" y="7110"/>
                  </a:lnTo>
                  <a:cubicBezTo>
                    <a:pt x="0" y="8532"/>
                    <a:pt x="1165" y="9683"/>
                    <a:pt x="2574" y="9683"/>
                  </a:cubicBezTo>
                  <a:lnTo>
                    <a:pt x="7111" y="9683"/>
                  </a:lnTo>
                  <a:cubicBezTo>
                    <a:pt x="8532" y="9683"/>
                    <a:pt x="9684" y="8532"/>
                    <a:pt x="9684" y="7110"/>
                  </a:cubicBezTo>
                  <a:lnTo>
                    <a:pt x="9684" y="2573"/>
                  </a:lnTo>
                  <a:cubicBezTo>
                    <a:pt x="9684" y="1151"/>
                    <a:pt x="8532" y="0"/>
                    <a:pt x="7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42"/>
          <p:cNvGrpSpPr/>
          <p:nvPr/>
        </p:nvGrpSpPr>
        <p:grpSpPr>
          <a:xfrm>
            <a:off x="7117927" y="3136192"/>
            <a:ext cx="242142" cy="300151"/>
            <a:chOff x="3686095" y="2110428"/>
            <a:chExt cx="270883" cy="335777"/>
          </a:xfrm>
        </p:grpSpPr>
        <p:sp>
          <p:nvSpPr>
            <p:cNvPr id="523" name="Google Shape;523;p42"/>
            <p:cNvSpPr/>
            <p:nvPr/>
          </p:nvSpPr>
          <p:spPr>
            <a:xfrm>
              <a:off x="3723731" y="2350522"/>
              <a:ext cx="197755" cy="95683"/>
            </a:xfrm>
            <a:custGeom>
              <a:avLst/>
              <a:gdLst/>
              <a:ahLst/>
              <a:cxnLst/>
              <a:rect l="l" t="t" r="r" b="b"/>
              <a:pathLst>
                <a:path w="6190" h="2995" extrusionOk="0">
                  <a:moveTo>
                    <a:pt x="4794" y="840"/>
                  </a:moveTo>
                  <a:cubicBezTo>
                    <a:pt x="5160" y="840"/>
                    <a:pt x="5458" y="1138"/>
                    <a:pt x="5458" y="1504"/>
                  </a:cubicBezTo>
                  <a:cubicBezTo>
                    <a:pt x="5458" y="1870"/>
                    <a:pt x="5160" y="2168"/>
                    <a:pt x="4794" y="2168"/>
                  </a:cubicBezTo>
                  <a:cubicBezTo>
                    <a:pt x="4429" y="2168"/>
                    <a:pt x="4131" y="1870"/>
                    <a:pt x="4131" y="1504"/>
                  </a:cubicBezTo>
                  <a:cubicBezTo>
                    <a:pt x="4131" y="1138"/>
                    <a:pt x="4429" y="840"/>
                    <a:pt x="4794" y="840"/>
                  </a:cubicBezTo>
                  <a:close/>
                  <a:moveTo>
                    <a:pt x="1423" y="813"/>
                  </a:moveTo>
                  <a:cubicBezTo>
                    <a:pt x="1558" y="813"/>
                    <a:pt x="1666" y="922"/>
                    <a:pt x="1666" y="1071"/>
                  </a:cubicBezTo>
                  <a:lnTo>
                    <a:pt x="1666" y="1247"/>
                  </a:lnTo>
                  <a:lnTo>
                    <a:pt x="1856" y="1247"/>
                  </a:lnTo>
                  <a:cubicBezTo>
                    <a:pt x="1991" y="1247"/>
                    <a:pt x="2100" y="1355"/>
                    <a:pt x="2100" y="1504"/>
                  </a:cubicBezTo>
                  <a:cubicBezTo>
                    <a:pt x="2100" y="1640"/>
                    <a:pt x="1991" y="1748"/>
                    <a:pt x="1856" y="1748"/>
                  </a:cubicBezTo>
                  <a:lnTo>
                    <a:pt x="1666" y="1748"/>
                  </a:lnTo>
                  <a:lnTo>
                    <a:pt x="1666" y="1938"/>
                  </a:lnTo>
                  <a:cubicBezTo>
                    <a:pt x="1666" y="2073"/>
                    <a:pt x="1558" y="2182"/>
                    <a:pt x="1423" y="2182"/>
                  </a:cubicBezTo>
                  <a:cubicBezTo>
                    <a:pt x="1287" y="2182"/>
                    <a:pt x="1165" y="2073"/>
                    <a:pt x="1165" y="1938"/>
                  </a:cubicBezTo>
                  <a:lnTo>
                    <a:pt x="1165" y="1748"/>
                  </a:lnTo>
                  <a:lnTo>
                    <a:pt x="989" y="1748"/>
                  </a:lnTo>
                  <a:cubicBezTo>
                    <a:pt x="854" y="1748"/>
                    <a:pt x="731" y="1640"/>
                    <a:pt x="731" y="1504"/>
                  </a:cubicBezTo>
                  <a:cubicBezTo>
                    <a:pt x="731" y="1355"/>
                    <a:pt x="854" y="1247"/>
                    <a:pt x="989" y="1247"/>
                  </a:cubicBezTo>
                  <a:lnTo>
                    <a:pt x="1165" y="1247"/>
                  </a:lnTo>
                  <a:lnTo>
                    <a:pt x="1165" y="1071"/>
                  </a:lnTo>
                  <a:cubicBezTo>
                    <a:pt x="1165" y="922"/>
                    <a:pt x="1287" y="813"/>
                    <a:pt x="1423" y="813"/>
                  </a:cubicBezTo>
                  <a:close/>
                  <a:moveTo>
                    <a:pt x="1368" y="1"/>
                  </a:moveTo>
                  <a:cubicBezTo>
                    <a:pt x="596" y="69"/>
                    <a:pt x="0" y="719"/>
                    <a:pt x="0" y="1504"/>
                  </a:cubicBezTo>
                  <a:cubicBezTo>
                    <a:pt x="0" y="2330"/>
                    <a:pt x="664" y="2994"/>
                    <a:pt x="1490" y="2994"/>
                  </a:cubicBezTo>
                  <a:cubicBezTo>
                    <a:pt x="2113" y="2994"/>
                    <a:pt x="2654" y="2615"/>
                    <a:pt x="2871" y="2073"/>
                  </a:cubicBezTo>
                  <a:lnTo>
                    <a:pt x="3305" y="2073"/>
                  </a:lnTo>
                  <a:cubicBezTo>
                    <a:pt x="3535" y="2615"/>
                    <a:pt x="4063" y="2994"/>
                    <a:pt x="4686" y="2994"/>
                  </a:cubicBezTo>
                  <a:cubicBezTo>
                    <a:pt x="5513" y="2994"/>
                    <a:pt x="6190" y="2330"/>
                    <a:pt x="6190" y="1504"/>
                  </a:cubicBezTo>
                  <a:cubicBezTo>
                    <a:pt x="6190" y="719"/>
                    <a:pt x="5580" y="69"/>
                    <a:pt x="4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3686095" y="2110428"/>
              <a:ext cx="270883" cy="225869"/>
            </a:xfrm>
            <a:custGeom>
              <a:avLst/>
              <a:gdLst/>
              <a:ahLst/>
              <a:cxnLst/>
              <a:rect l="l" t="t" r="r" b="b"/>
              <a:pathLst>
                <a:path w="8479" h="7070" extrusionOk="0">
                  <a:moveTo>
                    <a:pt x="4239" y="0"/>
                  </a:moveTo>
                  <a:cubicBezTo>
                    <a:pt x="3426" y="0"/>
                    <a:pt x="2682" y="257"/>
                    <a:pt x="2140" y="717"/>
                  </a:cubicBezTo>
                  <a:cubicBezTo>
                    <a:pt x="1598" y="1192"/>
                    <a:pt x="1286" y="1855"/>
                    <a:pt x="1246" y="2586"/>
                  </a:cubicBezTo>
                  <a:lnTo>
                    <a:pt x="1232" y="2586"/>
                  </a:lnTo>
                  <a:cubicBezTo>
                    <a:pt x="555" y="2586"/>
                    <a:pt x="0" y="3142"/>
                    <a:pt x="0" y="3832"/>
                  </a:cubicBezTo>
                  <a:lnTo>
                    <a:pt x="0" y="4482"/>
                  </a:lnTo>
                  <a:cubicBezTo>
                    <a:pt x="0" y="5159"/>
                    <a:pt x="555" y="5715"/>
                    <a:pt x="1232" y="5715"/>
                  </a:cubicBezTo>
                  <a:cubicBezTo>
                    <a:pt x="1382" y="5715"/>
                    <a:pt x="1517" y="5701"/>
                    <a:pt x="1639" y="5647"/>
                  </a:cubicBezTo>
                  <a:cubicBezTo>
                    <a:pt x="1693" y="5661"/>
                    <a:pt x="1747" y="5674"/>
                    <a:pt x="1801" y="5674"/>
                  </a:cubicBezTo>
                  <a:cubicBezTo>
                    <a:pt x="2221" y="5674"/>
                    <a:pt x="2546" y="5336"/>
                    <a:pt x="2546" y="4915"/>
                  </a:cubicBezTo>
                  <a:lnTo>
                    <a:pt x="2546" y="3332"/>
                  </a:lnTo>
                  <a:cubicBezTo>
                    <a:pt x="2546" y="2992"/>
                    <a:pt x="2330" y="2709"/>
                    <a:pt x="2018" y="2613"/>
                  </a:cubicBezTo>
                  <a:cubicBezTo>
                    <a:pt x="2086" y="1340"/>
                    <a:pt x="3169" y="758"/>
                    <a:pt x="4239" y="758"/>
                  </a:cubicBezTo>
                  <a:cubicBezTo>
                    <a:pt x="5309" y="758"/>
                    <a:pt x="6406" y="1340"/>
                    <a:pt x="6460" y="2627"/>
                  </a:cubicBezTo>
                  <a:cubicBezTo>
                    <a:pt x="6162" y="2722"/>
                    <a:pt x="5932" y="3006"/>
                    <a:pt x="5932" y="3345"/>
                  </a:cubicBezTo>
                  <a:lnTo>
                    <a:pt x="5932" y="4930"/>
                  </a:lnTo>
                  <a:cubicBezTo>
                    <a:pt x="5932" y="5078"/>
                    <a:pt x="5972" y="5213"/>
                    <a:pt x="6053" y="5336"/>
                  </a:cubicBezTo>
                  <a:cubicBezTo>
                    <a:pt x="5824" y="5498"/>
                    <a:pt x="5485" y="5620"/>
                    <a:pt x="4997" y="5674"/>
                  </a:cubicBezTo>
                  <a:cubicBezTo>
                    <a:pt x="4835" y="5349"/>
                    <a:pt x="4510" y="5119"/>
                    <a:pt x="4117" y="5119"/>
                  </a:cubicBezTo>
                  <a:cubicBezTo>
                    <a:pt x="3589" y="5119"/>
                    <a:pt x="3155" y="5566"/>
                    <a:pt x="3155" y="6094"/>
                  </a:cubicBezTo>
                  <a:cubicBezTo>
                    <a:pt x="3155" y="6636"/>
                    <a:pt x="3589" y="7069"/>
                    <a:pt x="4117" y="7069"/>
                  </a:cubicBezTo>
                  <a:cubicBezTo>
                    <a:pt x="4537" y="7069"/>
                    <a:pt x="4889" y="6811"/>
                    <a:pt x="5024" y="6446"/>
                  </a:cubicBezTo>
                  <a:cubicBezTo>
                    <a:pt x="5580" y="6392"/>
                    <a:pt x="6013" y="6257"/>
                    <a:pt x="6366" y="6053"/>
                  </a:cubicBezTo>
                  <a:cubicBezTo>
                    <a:pt x="6541" y="5945"/>
                    <a:pt x="6704" y="5809"/>
                    <a:pt x="6839" y="5661"/>
                  </a:cubicBezTo>
                  <a:cubicBezTo>
                    <a:pt x="6880" y="5661"/>
                    <a:pt x="6907" y="5647"/>
                    <a:pt x="6947" y="5634"/>
                  </a:cubicBezTo>
                  <a:cubicBezTo>
                    <a:pt x="7043" y="5661"/>
                    <a:pt x="7137" y="5661"/>
                    <a:pt x="7232" y="5661"/>
                  </a:cubicBezTo>
                  <a:cubicBezTo>
                    <a:pt x="7922" y="5661"/>
                    <a:pt x="8478" y="5119"/>
                    <a:pt x="8478" y="4428"/>
                  </a:cubicBezTo>
                  <a:lnTo>
                    <a:pt x="8478" y="3778"/>
                  </a:lnTo>
                  <a:cubicBezTo>
                    <a:pt x="8478" y="3088"/>
                    <a:pt x="7922" y="2532"/>
                    <a:pt x="7232" y="2532"/>
                  </a:cubicBezTo>
                  <a:cubicBezTo>
                    <a:pt x="7178" y="1815"/>
                    <a:pt x="6866" y="1178"/>
                    <a:pt x="6338" y="717"/>
                  </a:cubicBezTo>
                  <a:cubicBezTo>
                    <a:pt x="5797" y="257"/>
                    <a:pt x="5051" y="0"/>
                    <a:pt x="4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2"/>
          <p:cNvSpPr/>
          <p:nvPr/>
        </p:nvSpPr>
        <p:spPr>
          <a:xfrm>
            <a:off x="1728620" y="1331022"/>
            <a:ext cx="352773" cy="237105"/>
          </a:xfrm>
          <a:custGeom>
            <a:avLst/>
            <a:gdLst/>
            <a:ahLst/>
            <a:cxnLst/>
            <a:rect l="l" t="t" r="r" b="b"/>
            <a:pathLst>
              <a:path w="12352" h="8302" extrusionOk="0">
                <a:moveTo>
                  <a:pt x="2275" y="4578"/>
                </a:moveTo>
                <a:cubicBezTo>
                  <a:pt x="2411" y="4578"/>
                  <a:pt x="2519" y="4632"/>
                  <a:pt x="2615" y="4727"/>
                </a:cubicBezTo>
                <a:cubicBezTo>
                  <a:pt x="2790" y="4903"/>
                  <a:pt x="2790" y="5201"/>
                  <a:pt x="2615" y="5377"/>
                </a:cubicBezTo>
                <a:cubicBezTo>
                  <a:pt x="2519" y="5472"/>
                  <a:pt x="2411" y="5512"/>
                  <a:pt x="2275" y="5512"/>
                </a:cubicBezTo>
                <a:cubicBezTo>
                  <a:pt x="2154" y="5512"/>
                  <a:pt x="2046" y="5472"/>
                  <a:pt x="1950" y="5377"/>
                </a:cubicBezTo>
                <a:cubicBezTo>
                  <a:pt x="1775" y="5201"/>
                  <a:pt x="1775" y="4903"/>
                  <a:pt x="1950" y="4727"/>
                </a:cubicBezTo>
                <a:cubicBezTo>
                  <a:pt x="2046" y="4632"/>
                  <a:pt x="2154" y="4578"/>
                  <a:pt x="2275" y="4578"/>
                </a:cubicBezTo>
                <a:close/>
                <a:moveTo>
                  <a:pt x="1314" y="5553"/>
                </a:moveTo>
                <a:cubicBezTo>
                  <a:pt x="1436" y="5553"/>
                  <a:pt x="1544" y="5607"/>
                  <a:pt x="1639" y="5689"/>
                </a:cubicBezTo>
                <a:cubicBezTo>
                  <a:pt x="1721" y="5783"/>
                  <a:pt x="1775" y="5891"/>
                  <a:pt x="1775" y="6027"/>
                </a:cubicBezTo>
                <a:cubicBezTo>
                  <a:pt x="1775" y="6149"/>
                  <a:pt x="1721" y="6270"/>
                  <a:pt x="1639" y="6352"/>
                </a:cubicBezTo>
                <a:cubicBezTo>
                  <a:pt x="1544" y="6447"/>
                  <a:pt x="1436" y="6487"/>
                  <a:pt x="1314" y="6487"/>
                </a:cubicBezTo>
                <a:cubicBezTo>
                  <a:pt x="1179" y="6487"/>
                  <a:pt x="1071" y="6447"/>
                  <a:pt x="975" y="6352"/>
                </a:cubicBezTo>
                <a:cubicBezTo>
                  <a:pt x="800" y="6176"/>
                  <a:pt x="800" y="5878"/>
                  <a:pt x="975" y="5689"/>
                </a:cubicBezTo>
                <a:cubicBezTo>
                  <a:pt x="1071" y="5607"/>
                  <a:pt x="1179" y="5553"/>
                  <a:pt x="1314" y="5553"/>
                </a:cubicBezTo>
                <a:close/>
                <a:moveTo>
                  <a:pt x="3251" y="5553"/>
                </a:moveTo>
                <a:cubicBezTo>
                  <a:pt x="3373" y="5553"/>
                  <a:pt x="3494" y="5593"/>
                  <a:pt x="3576" y="5689"/>
                </a:cubicBezTo>
                <a:cubicBezTo>
                  <a:pt x="3765" y="5864"/>
                  <a:pt x="3765" y="6162"/>
                  <a:pt x="3576" y="6352"/>
                </a:cubicBezTo>
                <a:cubicBezTo>
                  <a:pt x="3494" y="6433"/>
                  <a:pt x="3373" y="6487"/>
                  <a:pt x="3251" y="6487"/>
                </a:cubicBezTo>
                <a:cubicBezTo>
                  <a:pt x="3129" y="6487"/>
                  <a:pt x="3007" y="6433"/>
                  <a:pt x="2913" y="6352"/>
                </a:cubicBezTo>
                <a:cubicBezTo>
                  <a:pt x="2831" y="6257"/>
                  <a:pt x="2777" y="6135"/>
                  <a:pt x="2777" y="6014"/>
                </a:cubicBezTo>
                <a:cubicBezTo>
                  <a:pt x="2777" y="5891"/>
                  <a:pt x="2831" y="5770"/>
                  <a:pt x="2913" y="5689"/>
                </a:cubicBezTo>
                <a:cubicBezTo>
                  <a:pt x="3007" y="5593"/>
                  <a:pt x="3129" y="5553"/>
                  <a:pt x="3251" y="5553"/>
                </a:cubicBezTo>
                <a:close/>
                <a:moveTo>
                  <a:pt x="10076" y="4984"/>
                </a:moveTo>
                <a:cubicBezTo>
                  <a:pt x="10645" y="4984"/>
                  <a:pt x="11105" y="5445"/>
                  <a:pt x="11105" y="6014"/>
                </a:cubicBezTo>
                <a:cubicBezTo>
                  <a:pt x="11105" y="6595"/>
                  <a:pt x="10645" y="7056"/>
                  <a:pt x="10076" y="7056"/>
                </a:cubicBezTo>
                <a:cubicBezTo>
                  <a:pt x="9494" y="7056"/>
                  <a:pt x="9034" y="6595"/>
                  <a:pt x="9034" y="6014"/>
                </a:cubicBezTo>
                <a:cubicBezTo>
                  <a:pt x="9034" y="5445"/>
                  <a:pt x="9494" y="4984"/>
                  <a:pt x="10076" y="4984"/>
                </a:cubicBezTo>
                <a:close/>
                <a:moveTo>
                  <a:pt x="2275" y="6528"/>
                </a:moveTo>
                <a:cubicBezTo>
                  <a:pt x="2398" y="6528"/>
                  <a:pt x="2519" y="6568"/>
                  <a:pt x="2600" y="6664"/>
                </a:cubicBezTo>
                <a:cubicBezTo>
                  <a:pt x="2790" y="6839"/>
                  <a:pt x="2790" y="7137"/>
                  <a:pt x="2600" y="7314"/>
                </a:cubicBezTo>
                <a:cubicBezTo>
                  <a:pt x="2519" y="7408"/>
                  <a:pt x="2398" y="7449"/>
                  <a:pt x="2275" y="7449"/>
                </a:cubicBezTo>
                <a:cubicBezTo>
                  <a:pt x="2154" y="7449"/>
                  <a:pt x="2032" y="7408"/>
                  <a:pt x="1950" y="7314"/>
                </a:cubicBezTo>
                <a:cubicBezTo>
                  <a:pt x="1761" y="7137"/>
                  <a:pt x="1761" y="6839"/>
                  <a:pt x="1950" y="6664"/>
                </a:cubicBezTo>
                <a:cubicBezTo>
                  <a:pt x="2032" y="6568"/>
                  <a:pt x="2154" y="6528"/>
                  <a:pt x="2275" y="6528"/>
                </a:cubicBezTo>
                <a:close/>
                <a:moveTo>
                  <a:pt x="7611" y="1"/>
                </a:moveTo>
                <a:cubicBezTo>
                  <a:pt x="7368" y="14"/>
                  <a:pt x="7178" y="230"/>
                  <a:pt x="7178" y="474"/>
                </a:cubicBezTo>
                <a:lnTo>
                  <a:pt x="7205" y="976"/>
                </a:lnTo>
                <a:lnTo>
                  <a:pt x="6528" y="976"/>
                </a:lnTo>
                <a:cubicBezTo>
                  <a:pt x="6067" y="976"/>
                  <a:pt x="5702" y="1355"/>
                  <a:pt x="5702" y="1801"/>
                </a:cubicBezTo>
                <a:lnTo>
                  <a:pt x="5702" y="3751"/>
                </a:lnTo>
                <a:lnTo>
                  <a:pt x="4253" y="3751"/>
                </a:lnTo>
                <a:cubicBezTo>
                  <a:pt x="4158" y="3413"/>
                  <a:pt x="3861" y="3156"/>
                  <a:pt x="3481" y="3156"/>
                </a:cubicBezTo>
                <a:lnTo>
                  <a:pt x="2967" y="3156"/>
                </a:lnTo>
                <a:cubicBezTo>
                  <a:pt x="2600" y="3156"/>
                  <a:pt x="2290" y="3399"/>
                  <a:pt x="2194" y="3738"/>
                </a:cubicBezTo>
                <a:cubicBezTo>
                  <a:pt x="975" y="3779"/>
                  <a:pt x="0" y="4781"/>
                  <a:pt x="0" y="6014"/>
                </a:cubicBezTo>
                <a:cubicBezTo>
                  <a:pt x="0" y="7273"/>
                  <a:pt x="1017" y="8302"/>
                  <a:pt x="2275" y="8302"/>
                </a:cubicBezTo>
                <a:cubicBezTo>
                  <a:pt x="3169" y="8302"/>
                  <a:pt x="3942" y="7787"/>
                  <a:pt x="4321" y="7043"/>
                </a:cubicBezTo>
                <a:lnTo>
                  <a:pt x="8032" y="7043"/>
                </a:lnTo>
                <a:cubicBezTo>
                  <a:pt x="8411" y="7787"/>
                  <a:pt x="9182" y="8302"/>
                  <a:pt x="10076" y="8302"/>
                </a:cubicBezTo>
                <a:cubicBezTo>
                  <a:pt x="11322" y="8302"/>
                  <a:pt x="12351" y="7273"/>
                  <a:pt x="12351" y="6014"/>
                </a:cubicBezTo>
                <a:cubicBezTo>
                  <a:pt x="12351" y="4781"/>
                  <a:pt x="11363" y="3779"/>
                  <a:pt x="10144" y="3738"/>
                </a:cubicBezTo>
                <a:cubicBezTo>
                  <a:pt x="10049" y="3399"/>
                  <a:pt x="9751" y="3156"/>
                  <a:pt x="9386" y="3156"/>
                </a:cubicBezTo>
                <a:lnTo>
                  <a:pt x="8857" y="3156"/>
                </a:lnTo>
                <a:cubicBezTo>
                  <a:pt x="8492" y="3156"/>
                  <a:pt x="8180" y="3413"/>
                  <a:pt x="8099" y="3751"/>
                </a:cubicBezTo>
                <a:lnTo>
                  <a:pt x="6596" y="3751"/>
                </a:lnTo>
                <a:lnTo>
                  <a:pt x="6596" y="1870"/>
                </a:lnTo>
                <a:lnTo>
                  <a:pt x="7286" y="1870"/>
                </a:lnTo>
                <a:cubicBezTo>
                  <a:pt x="7503" y="1870"/>
                  <a:pt x="7720" y="1788"/>
                  <a:pt x="7869" y="1626"/>
                </a:cubicBezTo>
                <a:cubicBezTo>
                  <a:pt x="8032" y="1463"/>
                  <a:pt x="8113" y="1247"/>
                  <a:pt x="8099" y="1016"/>
                </a:cubicBezTo>
                <a:lnTo>
                  <a:pt x="8072" y="434"/>
                </a:lnTo>
                <a:cubicBezTo>
                  <a:pt x="8072" y="190"/>
                  <a:pt x="7855" y="1"/>
                  <a:pt x="7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2"/>
          <p:cNvGrpSpPr/>
          <p:nvPr/>
        </p:nvGrpSpPr>
        <p:grpSpPr>
          <a:xfrm>
            <a:off x="4426179" y="1294461"/>
            <a:ext cx="291633" cy="310228"/>
            <a:chOff x="3658396" y="3179974"/>
            <a:chExt cx="326248" cy="347050"/>
          </a:xfrm>
        </p:grpSpPr>
        <p:sp>
          <p:nvSpPr>
            <p:cNvPr id="527" name="Google Shape;527;p42"/>
            <p:cNvSpPr/>
            <p:nvPr/>
          </p:nvSpPr>
          <p:spPr>
            <a:xfrm>
              <a:off x="3755744" y="3179974"/>
              <a:ext cx="132007" cy="46324"/>
            </a:xfrm>
            <a:custGeom>
              <a:avLst/>
              <a:gdLst/>
              <a:ahLst/>
              <a:cxnLst/>
              <a:rect l="l" t="t" r="r" b="b"/>
              <a:pathLst>
                <a:path w="4132" h="1450" extrusionOk="0">
                  <a:moveTo>
                    <a:pt x="2059" y="1"/>
                  </a:moveTo>
                  <a:cubicBezTo>
                    <a:pt x="1396" y="1"/>
                    <a:pt x="759" y="230"/>
                    <a:pt x="231" y="637"/>
                  </a:cubicBezTo>
                  <a:cubicBezTo>
                    <a:pt x="41" y="799"/>
                    <a:pt x="0" y="1084"/>
                    <a:pt x="163" y="1274"/>
                  </a:cubicBezTo>
                  <a:cubicBezTo>
                    <a:pt x="249" y="1383"/>
                    <a:pt x="379" y="1442"/>
                    <a:pt x="511" y="1442"/>
                  </a:cubicBezTo>
                  <a:cubicBezTo>
                    <a:pt x="608" y="1442"/>
                    <a:pt x="705" y="1410"/>
                    <a:pt x="786" y="1341"/>
                  </a:cubicBezTo>
                  <a:cubicBezTo>
                    <a:pt x="1152" y="1057"/>
                    <a:pt x="1598" y="908"/>
                    <a:pt x="2059" y="908"/>
                  </a:cubicBezTo>
                  <a:cubicBezTo>
                    <a:pt x="2533" y="908"/>
                    <a:pt x="2980" y="1057"/>
                    <a:pt x="3346" y="1355"/>
                  </a:cubicBezTo>
                  <a:cubicBezTo>
                    <a:pt x="3427" y="1422"/>
                    <a:pt x="3521" y="1449"/>
                    <a:pt x="3630" y="1449"/>
                  </a:cubicBezTo>
                  <a:cubicBezTo>
                    <a:pt x="3752" y="1449"/>
                    <a:pt x="3888" y="1395"/>
                    <a:pt x="3982" y="1287"/>
                  </a:cubicBezTo>
                  <a:cubicBezTo>
                    <a:pt x="4131" y="1097"/>
                    <a:pt x="4104" y="813"/>
                    <a:pt x="3915" y="651"/>
                  </a:cubicBezTo>
                  <a:cubicBezTo>
                    <a:pt x="3386" y="230"/>
                    <a:pt x="2736" y="1"/>
                    <a:pt x="2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3775233" y="3233169"/>
              <a:ext cx="93478" cy="39423"/>
            </a:xfrm>
            <a:custGeom>
              <a:avLst/>
              <a:gdLst/>
              <a:ahLst/>
              <a:cxnLst/>
              <a:rect l="l" t="t" r="r" b="b"/>
              <a:pathLst>
                <a:path w="2926" h="1234" extrusionOk="0">
                  <a:moveTo>
                    <a:pt x="1449" y="1"/>
                  </a:moveTo>
                  <a:cubicBezTo>
                    <a:pt x="1015" y="1"/>
                    <a:pt x="569" y="150"/>
                    <a:pt x="230" y="434"/>
                  </a:cubicBezTo>
                  <a:cubicBezTo>
                    <a:pt x="27" y="584"/>
                    <a:pt x="0" y="868"/>
                    <a:pt x="149" y="1057"/>
                  </a:cubicBezTo>
                  <a:cubicBezTo>
                    <a:pt x="244" y="1169"/>
                    <a:pt x="378" y="1229"/>
                    <a:pt x="513" y="1229"/>
                  </a:cubicBezTo>
                  <a:cubicBezTo>
                    <a:pt x="607" y="1229"/>
                    <a:pt x="702" y="1200"/>
                    <a:pt x="786" y="1139"/>
                  </a:cubicBezTo>
                  <a:cubicBezTo>
                    <a:pt x="975" y="976"/>
                    <a:pt x="1205" y="895"/>
                    <a:pt x="1449" y="895"/>
                  </a:cubicBezTo>
                  <a:cubicBezTo>
                    <a:pt x="1707" y="895"/>
                    <a:pt x="1936" y="976"/>
                    <a:pt x="2140" y="1139"/>
                  </a:cubicBezTo>
                  <a:cubicBezTo>
                    <a:pt x="2221" y="1207"/>
                    <a:pt x="2316" y="1234"/>
                    <a:pt x="2411" y="1234"/>
                  </a:cubicBezTo>
                  <a:cubicBezTo>
                    <a:pt x="2546" y="1234"/>
                    <a:pt x="2682" y="1180"/>
                    <a:pt x="2763" y="1071"/>
                  </a:cubicBezTo>
                  <a:cubicBezTo>
                    <a:pt x="2925" y="882"/>
                    <a:pt x="2884" y="597"/>
                    <a:pt x="2695" y="434"/>
                  </a:cubicBezTo>
                  <a:cubicBezTo>
                    <a:pt x="2343" y="150"/>
                    <a:pt x="1909"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3658396" y="3299398"/>
              <a:ext cx="326248" cy="227626"/>
            </a:xfrm>
            <a:custGeom>
              <a:avLst/>
              <a:gdLst/>
              <a:ahLst/>
              <a:cxnLst/>
              <a:rect l="l" t="t" r="r" b="b"/>
              <a:pathLst>
                <a:path w="10212" h="7125" extrusionOk="0">
                  <a:moveTo>
                    <a:pt x="8749" y="1801"/>
                  </a:moveTo>
                  <a:cubicBezTo>
                    <a:pt x="8952" y="1801"/>
                    <a:pt x="9129" y="1964"/>
                    <a:pt x="9129" y="2180"/>
                  </a:cubicBezTo>
                  <a:lnTo>
                    <a:pt x="9129" y="3197"/>
                  </a:lnTo>
                  <a:cubicBezTo>
                    <a:pt x="9129" y="3399"/>
                    <a:pt x="8952" y="3576"/>
                    <a:pt x="8749" y="3576"/>
                  </a:cubicBezTo>
                  <a:lnTo>
                    <a:pt x="7435" y="3576"/>
                  </a:lnTo>
                  <a:cubicBezTo>
                    <a:pt x="7218" y="3576"/>
                    <a:pt x="7056" y="3399"/>
                    <a:pt x="7056" y="3197"/>
                  </a:cubicBezTo>
                  <a:lnTo>
                    <a:pt x="7056" y="2180"/>
                  </a:lnTo>
                  <a:cubicBezTo>
                    <a:pt x="7056" y="1964"/>
                    <a:pt x="7218" y="1801"/>
                    <a:pt x="7435" y="1801"/>
                  </a:cubicBezTo>
                  <a:close/>
                  <a:moveTo>
                    <a:pt x="2316" y="1395"/>
                  </a:moveTo>
                  <a:cubicBezTo>
                    <a:pt x="2560" y="1395"/>
                    <a:pt x="2749" y="1599"/>
                    <a:pt x="2749" y="1828"/>
                  </a:cubicBezTo>
                  <a:lnTo>
                    <a:pt x="2749" y="2249"/>
                  </a:lnTo>
                  <a:lnTo>
                    <a:pt x="3170" y="2249"/>
                  </a:lnTo>
                  <a:cubicBezTo>
                    <a:pt x="3413" y="2249"/>
                    <a:pt x="3603" y="2451"/>
                    <a:pt x="3603" y="2682"/>
                  </a:cubicBezTo>
                  <a:cubicBezTo>
                    <a:pt x="3603" y="2926"/>
                    <a:pt x="3413" y="3115"/>
                    <a:pt x="3170" y="3115"/>
                  </a:cubicBezTo>
                  <a:lnTo>
                    <a:pt x="2749" y="3115"/>
                  </a:lnTo>
                  <a:lnTo>
                    <a:pt x="2749" y="3535"/>
                  </a:lnTo>
                  <a:cubicBezTo>
                    <a:pt x="2749" y="3778"/>
                    <a:pt x="2560" y="3968"/>
                    <a:pt x="2316" y="3968"/>
                  </a:cubicBezTo>
                  <a:cubicBezTo>
                    <a:pt x="2086" y="3968"/>
                    <a:pt x="1883" y="3778"/>
                    <a:pt x="1883" y="3535"/>
                  </a:cubicBezTo>
                  <a:lnTo>
                    <a:pt x="1883" y="3115"/>
                  </a:lnTo>
                  <a:lnTo>
                    <a:pt x="1463" y="3115"/>
                  </a:lnTo>
                  <a:cubicBezTo>
                    <a:pt x="1220" y="3115"/>
                    <a:pt x="1030" y="2926"/>
                    <a:pt x="1030" y="2682"/>
                  </a:cubicBezTo>
                  <a:cubicBezTo>
                    <a:pt x="1030" y="2451"/>
                    <a:pt x="1220" y="2249"/>
                    <a:pt x="1463" y="2249"/>
                  </a:cubicBezTo>
                  <a:lnTo>
                    <a:pt x="1883" y="2249"/>
                  </a:lnTo>
                  <a:lnTo>
                    <a:pt x="1883" y="1828"/>
                  </a:lnTo>
                  <a:cubicBezTo>
                    <a:pt x="1883" y="1599"/>
                    <a:pt x="2086" y="1395"/>
                    <a:pt x="2316" y="1395"/>
                  </a:cubicBezTo>
                  <a:close/>
                  <a:moveTo>
                    <a:pt x="2939" y="1"/>
                  </a:moveTo>
                  <a:cubicBezTo>
                    <a:pt x="2059" y="68"/>
                    <a:pt x="1301" y="434"/>
                    <a:pt x="759" y="1057"/>
                  </a:cubicBezTo>
                  <a:cubicBezTo>
                    <a:pt x="272" y="1612"/>
                    <a:pt x="1" y="2357"/>
                    <a:pt x="1" y="3128"/>
                  </a:cubicBezTo>
                  <a:lnTo>
                    <a:pt x="1" y="3480"/>
                  </a:lnTo>
                  <a:cubicBezTo>
                    <a:pt x="1" y="5268"/>
                    <a:pt x="1" y="6447"/>
                    <a:pt x="461" y="6907"/>
                  </a:cubicBezTo>
                  <a:cubicBezTo>
                    <a:pt x="610" y="7056"/>
                    <a:pt x="799" y="7124"/>
                    <a:pt x="1030" y="7124"/>
                  </a:cubicBezTo>
                  <a:cubicBezTo>
                    <a:pt x="1653" y="7124"/>
                    <a:pt x="2181" y="6568"/>
                    <a:pt x="2966" y="5716"/>
                  </a:cubicBezTo>
                  <a:cubicBezTo>
                    <a:pt x="3251" y="5418"/>
                    <a:pt x="3562" y="5079"/>
                    <a:pt x="3928" y="4699"/>
                  </a:cubicBezTo>
                  <a:cubicBezTo>
                    <a:pt x="3995" y="4659"/>
                    <a:pt x="4402" y="4578"/>
                    <a:pt x="5106" y="4578"/>
                  </a:cubicBezTo>
                  <a:cubicBezTo>
                    <a:pt x="5810" y="4578"/>
                    <a:pt x="6216" y="4659"/>
                    <a:pt x="6285" y="4699"/>
                  </a:cubicBezTo>
                  <a:cubicBezTo>
                    <a:pt x="6650" y="5079"/>
                    <a:pt x="6962" y="5418"/>
                    <a:pt x="7246" y="5716"/>
                  </a:cubicBezTo>
                  <a:cubicBezTo>
                    <a:pt x="8031" y="6568"/>
                    <a:pt x="8546" y="7124"/>
                    <a:pt x="9183" y="7124"/>
                  </a:cubicBezTo>
                  <a:cubicBezTo>
                    <a:pt x="9412" y="7124"/>
                    <a:pt x="9602" y="7056"/>
                    <a:pt x="9751" y="6907"/>
                  </a:cubicBezTo>
                  <a:cubicBezTo>
                    <a:pt x="10212" y="6447"/>
                    <a:pt x="10212" y="5268"/>
                    <a:pt x="10212" y="3480"/>
                  </a:cubicBezTo>
                  <a:lnTo>
                    <a:pt x="10212" y="3128"/>
                  </a:lnTo>
                  <a:cubicBezTo>
                    <a:pt x="10212" y="2343"/>
                    <a:pt x="9927" y="1599"/>
                    <a:pt x="9426" y="1030"/>
                  </a:cubicBezTo>
                  <a:cubicBezTo>
                    <a:pt x="8885" y="407"/>
                    <a:pt x="8112" y="55"/>
                    <a:pt x="7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2"/>
          <p:cNvSpPr/>
          <p:nvPr/>
        </p:nvSpPr>
        <p:spPr>
          <a:xfrm>
            <a:off x="1735960" y="3141412"/>
            <a:ext cx="338093" cy="289713"/>
          </a:xfrm>
          <a:custGeom>
            <a:avLst/>
            <a:gdLst/>
            <a:ahLst/>
            <a:cxnLst/>
            <a:rect l="l" t="t" r="r" b="b"/>
            <a:pathLst>
              <a:path w="11838" h="10144" extrusionOk="0">
                <a:moveTo>
                  <a:pt x="4660" y="4401"/>
                </a:moveTo>
                <a:cubicBezTo>
                  <a:pt x="5134" y="4401"/>
                  <a:pt x="5499" y="4767"/>
                  <a:pt x="5499" y="5241"/>
                </a:cubicBezTo>
                <a:cubicBezTo>
                  <a:pt x="5499" y="5701"/>
                  <a:pt x="5134" y="6080"/>
                  <a:pt x="4660" y="6080"/>
                </a:cubicBezTo>
                <a:cubicBezTo>
                  <a:pt x="4199" y="6080"/>
                  <a:pt x="3834" y="5701"/>
                  <a:pt x="3834" y="5241"/>
                </a:cubicBezTo>
                <a:cubicBezTo>
                  <a:pt x="3834" y="4767"/>
                  <a:pt x="4199" y="4401"/>
                  <a:pt x="4660" y="4401"/>
                </a:cubicBezTo>
                <a:close/>
                <a:moveTo>
                  <a:pt x="7178" y="4401"/>
                </a:moveTo>
                <a:cubicBezTo>
                  <a:pt x="7639" y="4401"/>
                  <a:pt x="8018" y="4767"/>
                  <a:pt x="8018" y="5241"/>
                </a:cubicBezTo>
                <a:cubicBezTo>
                  <a:pt x="8018" y="5701"/>
                  <a:pt x="7639" y="6080"/>
                  <a:pt x="7178" y="6080"/>
                </a:cubicBezTo>
                <a:cubicBezTo>
                  <a:pt x="6718" y="6080"/>
                  <a:pt x="6339" y="5701"/>
                  <a:pt x="6339" y="5241"/>
                </a:cubicBezTo>
                <a:cubicBezTo>
                  <a:pt x="6339" y="4767"/>
                  <a:pt x="6718" y="4401"/>
                  <a:pt x="7178" y="4401"/>
                </a:cubicBezTo>
                <a:close/>
                <a:moveTo>
                  <a:pt x="6962" y="7137"/>
                </a:moveTo>
                <a:cubicBezTo>
                  <a:pt x="7178" y="7137"/>
                  <a:pt x="7355" y="7313"/>
                  <a:pt x="7355" y="7530"/>
                </a:cubicBezTo>
                <a:cubicBezTo>
                  <a:pt x="7355" y="7747"/>
                  <a:pt x="7178" y="7922"/>
                  <a:pt x="6962" y="7922"/>
                </a:cubicBezTo>
                <a:lnTo>
                  <a:pt x="4876" y="7922"/>
                </a:lnTo>
                <a:cubicBezTo>
                  <a:pt x="4660" y="7922"/>
                  <a:pt x="4484" y="7747"/>
                  <a:pt x="4484" y="7530"/>
                </a:cubicBezTo>
                <a:cubicBezTo>
                  <a:pt x="4484" y="7313"/>
                  <a:pt x="4660" y="7137"/>
                  <a:pt x="4876" y="7137"/>
                </a:cubicBezTo>
                <a:close/>
                <a:moveTo>
                  <a:pt x="5920" y="0"/>
                </a:moveTo>
                <a:cubicBezTo>
                  <a:pt x="5269" y="0"/>
                  <a:pt x="4741" y="515"/>
                  <a:pt x="4741" y="1165"/>
                </a:cubicBezTo>
                <a:cubicBezTo>
                  <a:pt x="4741" y="1652"/>
                  <a:pt x="5039" y="2072"/>
                  <a:pt x="5472" y="2261"/>
                </a:cubicBezTo>
                <a:lnTo>
                  <a:pt x="5472" y="2749"/>
                </a:lnTo>
                <a:lnTo>
                  <a:pt x="3359" y="2749"/>
                </a:lnTo>
                <a:cubicBezTo>
                  <a:pt x="2940" y="2749"/>
                  <a:pt x="2601" y="3101"/>
                  <a:pt x="2601" y="3521"/>
                </a:cubicBezTo>
                <a:lnTo>
                  <a:pt x="2601" y="5132"/>
                </a:lnTo>
                <a:lnTo>
                  <a:pt x="2263" y="5132"/>
                </a:lnTo>
                <a:cubicBezTo>
                  <a:pt x="2086" y="4713"/>
                  <a:pt x="1667" y="4415"/>
                  <a:pt x="1180" y="4415"/>
                </a:cubicBezTo>
                <a:cubicBezTo>
                  <a:pt x="530" y="4415"/>
                  <a:pt x="1" y="4943"/>
                  <a:pt x="1" y="5593"/>
                </a:cubicBezTo>
                <a:cubicBezTo>
                  <a:pt x="1" y="6243"/>
                  <a:pt x="530" y="6771"/>
                  <a:pt x="1180" y="6771"/>
                </a:cubicBezTo>
                <a:cubicBezTo>
                  <a:pt x="1667" y="6771"/>
                  <a:pt x="2086" y="6473"/>
                  <a:pt x="2263" y="6040"/>
                </a:cubicBezTo>
                <a:lnTo>
                  <a:pt x="2601" y="6040"/>
                </a:lnTo>
                <a:lnTo>
                  <a:pt x="2601" y="8410"/>
                </a:lnTo>
                <a:cubicBezTo>
                  <a:pt x="2601" y="8830"/>
                  <a:pt x="2940" y="9168"/>
                  <a:pt x="3359" y="9168"/>
                </a:cubicBezTo>
                <a:lnTo>
                  <a:pt x="3753" y="9168"/>
                </a:lnTo>
                <a:lnTo>
                  <a:pt x="3753" y="9372"/>
                </a:lnTo>
                <a:cubicBezTo>
                  <a:pt x="3753" y="9791"/>
                  <a:pt x="4091" y="10143"/>
                  <a:pt x="4524" y="10143"/>
                </a:cubicBezTo>
                <a:lnTo>
                  <a:pt x="7328" y="10143"/>
                </a:lnTo>
                <a:cubicBezTo>
                  <a:pt x="7747" y="10143"/>
                  <a:pt x="8099" y="9791"/>
                  <a:pt x="8099" y="9372"/>
                </a:cubicBezTo>
                <a:lnTo>
                  <a:pt x="8099" y="9168"/>
                </a:lnTo>
                <a:lnTo>
                  <a:pt x="8479" y="9168"/>
                </a:lnTo>
                <a:cubicBezTo>
                  <a:pt x="8899" y="9168"/>
                  <a:pt x="9251" y="8830"/>
                  <a:pt x="9251" y="8410"/>
                </a:cubicBezTo>
                <a:lnTo>
                  <a:pt x="9251" y="6040"/>
                </a:lnTo>
                <a:lnTo>
                  <a:pt x="9576" y="6040"/>
                </a:lnTo>
                <a:cubicBezTo>
                  <a:pt x="9766" y="6473"/>
                  <a:pt x="10185" y="6771"/>
                  <a:pt x="10672" y="6771"/>
                </a:cubicBezTo>
                <a:cubicBezTo>
                  <a:pt x="11323" y="6771"/>
                  <a:pt x="11837" y="6243"/>
                  <a:pt x="11837" y="5593"/>
                </a:cubicBezTo>
                <a:cubicBezTo>
                  <a:pt x="11837" y="4943"/>
                  <a:pt x="11323" y="4415"/>
                  <a:pt x="10672" y="4415"/>
                </a:cubicBezTo>
                <a:cubicBezTo>
                  <a:pt x="10185" y="4415"/>
                  <a:pt x="9766" y="4713"/>
                  <a:pt x="9576" y="5132"/>
                </a:cubicBezTo>
                <a:lnTo>
                  <a:pt x="9251" y="5132"/>
                </a:lnTo>
                <a:lnTo>
                  <a:pt x="9251" y="3521"/>
                </a:lnTo>
                <a:cubicBezTo>
                  <a:pt x="9251" y="3101"/>
                  <a:pt x="8899" y="2749"/>
                  <a:pt x="8479" y="2749"/>
                </a:cubicBezTo>
                <a:lnTo>
                  <a:pt x="6380" y="2749"/>
                </a:lnTo>
                <a:lnTo>
                  <a:pt x="6380" y="2261"/>
                </a:lnTo>
                <a:cubicBezTo>
                  <a:pt x="6799" y="2072"/>
                  <a:pt x="7097" y="1652"/>
                  <a:pt x="7097" y="1165"/>
                </a:cubicBezTo>
                <a:cubicBezTo>
                  <a:pt x="7097" y="515"/>
                  <a:pt x="6570" y="0"/>
                  <a:pt x="5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42"/>
          <p:cNvGrpSpPr/>
          <p:nvPr/>
        </p:nvGrpSpPr>
        <p:grpSpPr>
          <a:xfrm>
            <a:off x="4415525" y="3146247"/>
            <a:ext cx="312942" cy="280042"/>
            <a:chOff x="3646702" y="3734667"/>
            <a:chExt cx="350087" cy="313281"/>
          </a:xfrm>
        </p:grpSpPr>
        <p:sp>
          <p:nvSpPr>
            <p:cNvPr id="532" name="Google Shape;532;p42"/>
            <p:cNvSpPr/>
            <p:nvPr/>
          </p:nvSpPr>
          <p:spPr>
            <a:xfrm>
              <a:off x="3646702" y="3734667"/>
              <a:ext cx="160983" cy="161399"/>
            </a:xfrm>
            <a:custGeom>
              <a:avLst/>
              <a:gdLst/>
              <a:ahLst/>
              <a:cxnLst/>
              <a:rect l="l" t="t" r="r" b="b"/>
              <a:pathLst>
                <a:path w="5039" h="5052" extrusionOk="0">
                  <a:moveTo>
                    <a:pt x="1111" y="596"/>
                  </a:moveTo>
                  <a:cubicBezTo>
                    <a:pt x="1409" y="596"/>
                    <a:pt x="1640" y="840"/>
                    <a:pt x="1640" y="1124"/>
                  </a:cubicBezTo>
                  <a:cubicBezTo>
                    <a:pt x="1640" y="1422"/>
                    <a:pt x="1409" y="1653"/>
                    <a:pt x="1111" y="1653"/>
                  </a:cubicBezTo>
                  <a:cubicBezTo>
                    <a:pt x="827" y="1653"/>
                    <a:pt x="583" y="1422"/>
                    <a:pt x="583" y="1124"/>
                  </a:cubicBezTo>
                  <a:cubicBezTo>
                    <a:pt x="583" y="840"/>
                    <a:pt x="827" y="596"/>
                    <a:pt x="1111" y="596"/>
                  </a:cubicBezTo>
                  <a:close/>
                  <a:moveTo>
                    <a:pt x="3915" y="596"/>
                  </a:moveTo>
                  <a:cubicBezTo>
                    <a:pt x="4213" y="596"/>
                    <a:pt x="4443" y="840"/>
                    <a:pt x="4443" y="1124"/>
                  </a:cubicBezTo>
                  <a:cubicBezTo>
                    <a:pt x="4443" y="1422"/>
                    <a:pt x="4213" y="1653"/>
                    <a:pt x="3915" y="1653"/>
                  </a:cubicBezTo>
                  <a:cubicBezTo>
                    <a:pt x="3630" y="1653"/>
                    <a:pt x="3386" y="1422"/>
                    <a:pt x="3386" y="1124"/>
                  </a:cubicBezTo>
                  <a:cubicBezTo>
                    <a:pt x="3386" y="840"/>
                    <a:pt x="3630" y="596"/>
                    <a:pt x="3915" y="596"/>
                  </a:cubicBezTo>
                  <a:close/>
                  <a:moveTo>
                    <a:pt x="2547" y="1964"/>
                  </a:moveTo>
                  <a:cubicBezTo>
                    <a:pt x="2844" y="1964"/>
                    <a:pt x="3075" y="2194"/>
                    <a:pt x="3075" y="2492"/>
                  </a:cubicBezTo>
                  <a:cubicBezTo>
                    <a:pt x="3075" y="2776"/>
                    <a:pt x="2844" y="3020"/>
                    <a:pt x="2547" y="3020"/>
                  </a:cubicBezTo>
                  <a:cubicBezTo>
                    <a:pt x="2263" y="3020"/>
                    <a:pt x="2019" y="2776"/>
                    <a:pt x="2019" y="2492"/>
                  </a:cubicBezTo>
                  <a:cubicBezTo>
                    <a:pt x="2019" y="2194"/>
                    <a:pt x="2263" y="1964"/>
                    <a:pt x="2547" y="1964"/>
                  </a:cubicBezTo>
                  <a:close/>
                  <a:moveTo>
                    <a:pt x="1111" y="3399"/>
                  </a:moveTo>
                  <a:cubicBezTo>
                    <a:pt x="1409" y="3399"/>
                    <a:pt x="1640" y="3630"/>
                    <a:pt x="1640" y="3928"/>
                  </a:cubicBezTo>
                  <a:cubicBezTo>
                    <a:pt x="1640" y="4212"/>
                    <a:pt x="1409" y="4456"/>
                    <a:pt x="1111" y="4456"/>
                  </a:cubicBezTo>
                  <a:cubicBezTo>
                    <a:pt x="827" y="4456"/>
                    <a:pt x="583" y="4212"/>
                    <a:pt x="583" y="3928"/>
                  </a:cubicBezTo>
                  <a:cubicBezTo>
                    <a:pt x="583" y="3630"/>
                    <a:pt x="827" y="3399"/>
                    <a:pt x="1111" y="3399"/>
                  </a:cubicBezTo>
                  <a:close/>
                  <a:moveTo>
                    <a:pt x="3915" y="3399"/>
                  </a:moveTo>
                  <a:cubicBezTo>
                    <a:pt x="4213" y="3399"/>
                    <a:pt x="4443" y="3630"/>
                    <a:pt x="4443" y="3928"/>
                  </a:cubicBezTo>
                  <a:cubicBezTo>
                    <a:pt x="4443" y="4212"/>
                    <a:pt x="4213" y="4456"/>
                    <a:pt x="3915" y="4456"/>
                  </a:cubicBezTo>
                  <a:cubicBezTo>
                    <a:pt x="3630" y="4456"/>
                    <a:pt x="3386" y="4212"/>
                    <a:pt x="3386" y="3928"/>
                  </a:cubicBezTo>
                  <a:cubicBezTo>
                    <a:pt x="3386" y="3630"/>
                    <a:pt x="3630" y="3399"/>
                    <a:pt x="3915" y="3399"/>
                  </a:cubicBezTo>
                  <a:close/>
                  <a:moveTo>
                    <a:pt x="515" y="1"/>
                  </a:moveTo>
                  <a:cubicBezTo>
                    <a:pt x="231" y="1"/>
                    <a:pt x="1" y="230"/>
                    <a:pt x="1" y="515"/>
                  </a:cubicBezTo>
                  <a:lnTo>
                    <a:pt x="1" y="4537"/>
                  </a:lnTo>
                  <a:cubicBezTo>
                    <a:pt x="1" y="4822"/>
                    <a:pt x="231" y="5051"/>
                    <a:pt x="515" y="5051"/>
                  </a:cubicBezTo>
                  <a:lnTo>
                    <a:pt x="4524" y="5051"/>
                  </a:lnTo>
                  <a:cubicBezTo>
                    <a:pt x="4809" y="5051"/>
                    <a:pt x="5038" y="4822"/>
                    <a:pt x="5038" y="4537"/>
                  </a:cubicBezTo>
                  <a:lnTo>
                    <a:pt x="5038" y="515"/>
                  </a:lnTo>
                  <a:cubicBezTo>
                    <a:pt x="5038" y="230"/>
                    <a:pt x="4809" y="1"/>
                    <a:pt x="4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3784753" y="3838500"/>
              <a:ext cx="212036" cy="209448"/>
            </a:xfrm>
            <a:custGeom>
              <a:avLst/>
              <a:gdLst/>
              <a:ahLst/>
              <a:cxnLst/>
              <a:rect l="l" t="t" r="r" b="b"/>
              <a:pathLst>
                <a:path w="6637" h="6556" extrusionOk="0">
                  <a:moveTo>
                    <a:pt x="2884" y="826"/>
                  </a:moveTo>
                  <a:cubicBezTo>
                    <a:pt x="2993" y="826"/>
                    <a:pt x="3088" y="853"/>
                    <a:pt x="3169" y="895"/>
                  </a:cubicBezTo>
                  <a:cubicBezTo>
                    <a:pt x="3413" y="1057"/>
                    <a:pt x="3494" y="1382"/>
                    <a:pt x="3345" y="1626"/>
                  </a:cubicBezTo>
                  <a:cubicBezTo>
                    <a:pt x="3236" y="1788"/>
                    <a:pt x="3074" y="1883"/>
                    <a:pt x="2884" y="1883"/>
                  </a:cubicBezTo>
                  <a:cubicBezTo>
                    <a:pt x="2790" y="1883"/>
                    <a:pt x="2695" y="1856"/>
                    <a:pt x="2613" y="1801"/>
                  </a:cubicBezTo>
                  <a:cubicBezTo>
                    <a:pt x="2492" y="1720"/>
                    <a:pt x="2411" y="1612"/>
                    <a:pt x="2370" y="1476"/>
                  </a:cubicBezTo>
                  <a:cubicBezTo>
                    <a:pt x="2343" y="1328"/>
                    <a:pt x="2370" y="1193"/>
                    <a:pt x="2438" y="1070"/>
                  </a:cubicBezTo>
                  <a:cubicBezTo>
                    <a:pt x="2532" y="908"/>
                    <a:pt x="2709" y="826"/>
                    <a:pt x="2884" y="826"/>
                  </a:cubicBezTo>
                  <a:close/>
                  <a:moveTo>
                    <a:pt x="3399" y="2736"/>
                  </a:moveTo>
                  <a:cubicBezTo>
                    <a:pt x="3494" y="2736"/>
                    <a:pt x="3588" y="2764"/>
                    <a:pt x="3670" y="2818"/>
                  </a:cubicBezTo>
                  <a:cubicBezTo>
                    <a:pt x="3792" y="2885"/>
                    <a:pt x="3873" y="3007"/>
                    <a:pt x="3913" y="3143"/>
                  </a:cubicBezTo>
                  <a:cubicBezTo>
                    <a:pt x="3941" y="3278"/>
                    <a:pt x="3928" y="3414"/>
                    <a:pt x="3846" y="3535"/>
                  </a:cubicBezTo>
                  <a:cubicBezTo>
                    <a:pt x="3751" y="3697"/>
                    <a:pt x="3588" y="3793"/>
                    <a:pt x="3399" y="3793"/>
                  </a:cubicBezTo>
                  <a:cubicBezTo>
                    <a:pt x="3305" y="3793"/>
                    <a:pt x="3209" y="3766"/>
                    <a:pt x="3115" y="3712"/>
                  </a:cubicBezTo>
                  <a:cubicBezTo>
                    <a:pt x="3007" y="3643"/>
                    <a:pt x="2911" y="3522"/>
                    <a:pt x="2884" y="3387"/>
                  </a:cubicBezTo>
                  <a:cubicBezTo>
                    <a:pt x="2857" y="3251"/>
                    <a:pt x="2871" y="3102"/>
                    <a:pt x="2952" y="2980"/>
                  </a:cubicBezTo>
                  <a:cubicBezTo>
                    <a:pt x="3047" y="2831"/>
                    <a:pt x="3209" y="2736"/>
                    <a:pt x="3399" y="2736"/>
                  </a:cubicBezTo>
                  <a:close/>
                  <a:moveTo>
                    <a:pt x="3805" y="4673"/>
                  </a:moveTo>
                  <a:cubicBezTo>
                    <a:pt x="3900" y="4673"/>
                    <a:pt x="3995" y="4700"/>
                    <a:pt x="4076" y="4754"/>
                  </a:cubicBezTo>
                  <a:cubicBezTo>
                    <a:pt x="4334" y="4903"/>
                    <a:pt x="4401" y="5228"/>
                    <a:pt x="4253" y="5485"/>
                  </a:cubicBezTo>
                  <a:cubicBezTo>
                    <a:pt x="4157" y="5635"/>
                    <a:pt x="3995" y="5729"/>
                    <a:pt x="3805" y="5729"/>
                  </a:cubicBezTo>
                  <a:cubicBezTo>
                    <a:pt x="3711" y="5729"/>
                    <a:pt x="3616" y="5702"/>
                    <a:pt x="3521" y="5648"/>
                  </a:cubicBezTo>
                  <a:cubicBezTo>
                    <a:pt x="3413" y="5580"/>
                    <a:pt x="3318" y="5458"/>
                    <a:pt x="3291" y="5323"/>
                  </a:cubicBezTo>
                  <a:cubicBezTo>
                    <a:pt x="3263" y="5187"/>
                    <a:pt x="3278" y="5052"/>
                    <a:pt x="3359" y="4930"/>
                  </a:cubicBezTo>
                  <a:cubicBezTo>
                    <a:pt x="3453" y="4768"/>
                    <a:pt x="3616" y="4673"/>
                    <a:pt x="3805" y="4673"/>
                  </a:cubicBezTo>
                  <a:close/>
                  <a:moveTo>
                    <a:pt x="2695" y="1"/>
                  </a:moveTo>
                  <a:cubicBezTo>
                    <a:pt x="2505" y="1"/>
                    <a:pt x="2343" y="95"/>
                    <a:pt x="2248" y="245"/>
                  </a:cubicBezTo>
                  <a:lnTo>
                    <a:pt x="149" y="3657"/>
                  </a:lnTo>
                  <a:cubicBezTo>
                    <a:pt x="0" y="3901"/>
                    <a:pt x="81" y="4226"/>
                    <a:pt x="311" y="4375"/>
                  </a:cubicBezTo>
                  <a:lnTo>
                    <a:pt x="3738" y="6474"/>
                  </a:lnTo>
                  <a:cubicBezTo>
                    <a:pt x="3819" y="6528"/>
                    <a:pt x="3900" y="6556"/>
                    <a:pt x="3995" y="6556"/>
                  </a:cubicBezTo>
                  <a:cubicBezTo>
                    <a:pt x="4184" y="6556"/>
                    <a:pt x="4347" y="6460"/>
                    <a:pt x="4442" y="6312"/>
                  </a:cubicBezTo>
                  <a:lnTo>
                    <a:pt x="6541" y="2885"/>
                  </a:lnTo>
                  <a:cubicBezTo>
                    <a:pt x="6622" y="2777"/>
                    <a:pt x="6636" y="2641"/>
                    <a:pt x="6609" y="2506"/>
                  </a:cubicBezTo>
                  <a:cubicBezTo>
                    <a:pt x="6582" y="2370"/>
                    <a:pt x="6501" y="2262"/>
                    <a:pt x="6378" y="2181"/>
                  </a:cubicBezTo>
                  <a:lnTo>
                    <a:pt x="2965" y="82"/>
                  </a:lnTo>
                  <a:cubicBezTo>
                    <a:pt x="2884" y="28"/>
                    <a:pt x="2790" y="1"/>
                    <a:pt x="2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2"/>
          <p:cNvGrpSpPr/>
          <p:nvPr/>
        </p:nvGrpSpPr>
        <p:grpSpPr>
          <a:xfrm>
            <a:off x="815900" y="681625"/>
            <a:ext cx="7512200" cy="179100"/>
            <a:chOff x="815900" y="681625"/>
            <a:chExt cx="7512200" cy="179100"/>
          </a:xfrm>
        </p:grpSpPr>
        <p:sp>
          <p:nvSpPr>
            <p:cNvPr id="535" name="Google Shape;535;p42"/>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3"/>
          <p:cNvSpPr txBox="1">
            <a:spLocks noGrp="1"/>
          </p:cNvSpPr>
          <p:nvPr>
            <p:ph type="title"/>
          </p:nvPr>
        </p:nvSpPr>
        <p:spPr>
          <a:xfrm>
            <a:off x="1388100" y="930075"/>
            <a:ext cx="6367800" cy="3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542" name="Google Shape;542;p43"/>
          <p:cNvSpPr/>
          <p:nvPr/>
        </p:nvSpPr>
        <p:spPr>
          <a:xfrm rot="-5400000" flipH="1">
            <a:off x="7553753" y="1597685"/>
            <a:ext cx="1310058" cy="3320287"/>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rot="5400000">
            <a:off x="259728" y="1597685"/>
            <a:ext cx="1310058" cy="3320287"/>
          </a:xfrm>
          <a:custGeom>
            <a:avLst/>
            <a:gdLst/>
            <a:ahLst/>
            <a:cxnLst/>
            <a:rect l="l" t="t" r="r" b="b"/>
            <a:pathLst>
              <a:path w="16063" h="40711" extrusionOk="0">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720001" y="1256374"/>
            <a:ext cx="884812" cy="1310042"/>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rot="10800000">
            <a:off x="7539176" y="1256374"/>
            <a:ext cx="884812" cy="1310042"/>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3812225" y="743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4482425" y="743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5152625" y="743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3812225" y="42208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482425" y="42208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152625" y="42208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4"/>
          <p:cNvSpPr txBox="1">
            <a:spLocks noGrp="1"/>
          </p:cNvSpPr>
          <p:nvPr>
            <p:ph type="title"/>
          </p:nvPr>
        </p:nvSpPr>
        <p:spPr>
          <a:xfrm>
            <a:off x="2549400" y="3413302"/>
            <a:ext cx="4045200" cy="5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—SOMEONE FAMOUS</a:t>
            </a:r>
            <a:endParaRPr/>
          </a:p>
        </p:txBody>
      </p:sp>
      <p:sp>
        <p:nvSpPr>
          <p:cNvPr id="557" name="Google Shape;557;p44"/>
          <p:cNvSpPr txBox="1">
            <a:spLocks noGrp="1"/>
          </p:cNvSpPr>
          <p:nvPr>
            <p:ph type="subTitle" idx="1"/>
          </p:nvPr>
        </p:nvSpPr>
        <p:spPr>
          <a:xfrm>
            <a:off x="2159400" y="1207588"/>
            <a:ext cx="4825200" cy="20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558" name="Google Shape;558;p44"/>
          <p:cNvSpPr/>
          <p:nvPr/>
        </p:nvSpPr>
        <p:spPr>
          <a:xfrm>
            <a:off x="3812225" y="743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4482425" y="743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5152625" y="7436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3812225" y="42208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4482425" y="42208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5152625" y="422080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7"/>
        <p:cNvGrpSpPr/>
        <p:nvPr/>
      </p:nvGrpSpPr>
      <p:grpSpPr>
        <a:xfrm>
          <a:off x="0" y="0"/>
          <a:ext cx="0" cy="0"/>
          <a:chOff x="0" y="0"/>
          <a:chExt cx="0" cy="0"/>
        </a:xfrm>
      </p:grpSpPr>
      <p:sp>
        <p:nvSpPr>
          <p:cNvPr id="568" name="Google Shape;568;p45"/>
          <p:cNvSpPr txBox="1">
            <a:spLocks noGrp="1"/>
          </p:cNvSpPr>
          <p:nvPr>
            <p:ph type="body" idx="1"/>
          </p:nvPr>
        </p:nvSpPr>
        <p:spPr>
          <a:xfrm>
            <a:off x="947925" y="922700"/>
            <a:ext cx="32655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 IMAGE IS WORTH A THOUSAND WORDS</a:t>
            </a:r>
            <a:endParaRPr/>
          </a:p>
        </p:txBody>
      </p:sp>
      <p:sp>
        <p:nvSpPr>
          <p:cNvPr id="569" name="Google Shape;569;p45"/>
          <p:cNvSpPr/>
          <p:nvPr/>
        </p:nvSpPr>
        <p:spPr>
          <a:xfrm>
            <a:off x="1022000" y="743600"/>
            <a:ext cx="179100" cy="179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1692200" y="743600"/>
            <a:ext cx="179100" cy="179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2362400" y="743600"/>
            <a:ext cx="179100" cy="179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1022000" y="2045000"/>
            <a:ext cx="179100" cy="179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692200" y="2045000"/>
            <a:ext cx="179100" cy="179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2362400" y="2045000"/>
            <a:ext cx="179100" cy="179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PICTURES REINFORCE THE CONCEPT</a:t>
            </a:r>
            <a:endParaRPr/>
          </a:p>
        </p:txBody>
      </p:sp>
      <p:sp>
        <p:nvSpPr>
          <p:cNvPr id="580" name="Google Shape;580;p46"/>
          <p:cNvSpPr txBox="1">
            <a:spLocks noGrp="1"/>
          </p:cNvSpPr>
          <p:nvPr>
            <p:ph type="subTitle" idx="1"/>
          </p:nvPr>
        </p:nvSpPr>
        <p:spPr>
          <a:xfrm>
            <a:off x="1385225" y="2356575"/>
            <a:ext cx="3088200" cy="11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581" name="Google Shape;581;p46"/>
          <p:cNvPicPr preferRelativeResize="0"/>
          <p:nvPr/>
        </p:nvPicPr>
        <p:blipFill rotWithShape="1">
          <a:blip r:embed="rId3">
            <a:alphaModFix/>
          </a:blip>
          <a:srcRect l="16992" r="16992" b="1058"/>
          <a:stretch/>
        </p:blipFill>
        <p:spPr>
          <a:xfrm>
            <a:off x="4976000" y="1612300"/>
            <a:ext cx="2685550" cy="2685550"/>
          </a:xfrm>
          <a:prstGeom prst="rect">
            <a:avLst/>
          </a:prstGeom>
          <a:noFill/>
          <a:ln>
            <a:noFill/>
          </a:ln>
        </p:spPr>
      </p:pic>
      <p:pic>
        <p:nvPicPr>
          <p:cNvPr id="582" name="Google Shape;582;p46"/>
          <p:cNvPicPr preferRelativeResize="0"/>
          <p:nvPr/>
        </p:nvPicPr>
        <p:blipFill rotWithShape="1">
          <a:blip r:embed="rId4">
            <a:alphaModFix amt="65000"/>
          </a:blip>
          <a:srcRect l="16992" r="16992" b="1058"/>
          <a:stretch/>
        </p:blipFill>
        <p:spPr>
          <a:xfrm>
            <a:off x="4976000" y="1612300"/>
            <a:ext cx="2685550" cy="2685550"/>
          </a:xfrm>
          <a:prstGeom prst="rect">
            <a:avLst/>
          </a:prstGeom>
          <a:noFill/>
          <a:ln>
            <a:noFill/>
          </a:ln>
        </p:spPr>
      </p:pic>
      <p:sp>
        <p:nvSpPr>
          <p:cNvPr id="583" name="Google Shape;583;p46"/>
          <p:cNvSpPr/>
          <p:nvPr/>
        </p:nvSpPr>
        <p:spPr>
          <a:xfrm>
            <a:off x="4772851" y="1392800"/>
            <a:ext cx="431400" cy="431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7461326" y="1392800"/>
            <a:ext cx="431400" cy="43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4758839" y="4045050"/>
            <a:ext cx="431400" cy="43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7447314" y="4045050"/>
            <a:ext cx="431400" cy="431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46"/>
          <p:cNvGrpSpPr/>
          <p:nvPr/>
        </p:nvGrpSpPr>
        <p:grpSpPr>
          <a:xfrm>
            <a:off x="815900" y="681625"/>
            <a:ext cx="7512200" cy="179100"/>
            <a:chOff x="815900" y="681625"/>
            <a:chExt cx="7512200" cy="179100"/>
          </a:xfrm>
        </p:grpSpPr>
        <p:sp>
          <p:nvSpPr>
            <p:cNvPr id="588" name="Google Shape;588;p46"/>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MAY BE USEFUL</a:t>
            </a:r>
            <a:endParaRPr/>
          </a:p>
        </p:txBody>
      </p:sp>
      <p:sp>
        <p:nvSpPr>
          <p:cNvPr id="605" name="Google Shape;605;p48"/>
          <p:cNvSpPr txBox="1">
            <a:spLocks noGrp="1"/>
          </p:cNvSpPr>
          <p:nvPr>
            <p:ph type="subTitle" idx="1"/>
          </p:nvPr>
        </p:nvSpPr>
        <p:spPr>
          <a:xfrm>
            <a:off x="719988" y="3671225"/>
            <a:ext cx="2370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06" name="Google Shape;606;p48"/>
          <p:cNvSpPr txBox="1">
            <a:spLocks noGrp="1"/>
          </p:cNvSpPr>
          <p:nvPr>
            <p:ph type="subTitle" idx="2"/>
          </p:nvPr>
        </p:nvSpPr>
        <p:spPr>
          <a:xfrm>
            <a:off x="719988" y="3203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07" name="Google Shape;607;p48"/>
          <p:cNvSpPr txBox="1">
            <a:spLocks noGrp="1"/>
          </p:cNvSpPr>
          <p:nvPr>
            <p:ph type="subTitle" idx="3"/>
          </p:nvPr>
        </p:nvSpPr>
        <p:spPr>
          <a:xfrm>
            <a:off x="3389427" y="3671225"/>
            <a:ext cx="2370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608" name="Google Shape;608;p48"/>
          <p:cNvSpPr txBox="1">
            <a:spLocks noGrp="1"/>
          </p:cNvSpPr>
          <p:nvPr>
            <p:ph type="subTitle" idx="4"/>
          </p:nvPr>
        </p:nvSpPr>
        <p:spPr>
          <a:xfrm>
            <a:off x="3389427" y="3203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09" name="Google Shape;609;p48"/>
          <p:cNvSpPr txBox="1">
            <a:spLocks noGrp="1"/>
          </p:cNvSpPr>
          <p:nvPr>
            <p:ph type="subTitle" idx="5"/>
          </p:nvPr>
        </p:nvSpPr>
        <p:spPr>
          <a:xfrm>
            <a:off x="6053969" y="3671225"/>
            <a:ext cx="2370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cold</a:t>
            </a:r>
            <a:endParaRPr/>
          </a:p>
        </p:txBody>
      </p:sp>
      <p:sp>
        <p:nvSpPr>
          <p:cNvPr id="610" name="Google Shape;610;p48"/>
          <p:cNvSpPr txBox="1">
            <a:spLocks noGrp="1"/>
          </p:cNvSpPr>
          <p:nvPr>
            <p:ph type="subTitle" idx="6"/>
          </p:nvPr>
        </p:nvSpPr>
        <p:spPr>
          <a:xfrm>
            <a:off x="6053969" y="32033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11" name="Google Shape;611;p48"/>
          <p:cNvSpPr txBox="1">
            <a:spLocks noGrp="1"/>
          </p:cNvSpPr>
          <p:nvPr>
            <p:ph type="title" idx="7"/>
          </p:nvPr>
        </p:nvSpPr>
        <p:spPr>
          <a:xfrm>
            <a:off x="719988" y="1707275"/>
            <a:ext cx="2370000" cy="10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30M</a:t>
            </a:r>
            <a:endParaRPr/>
          </a:p>
        </p:txBody>
      </p:sp>
      <p:sp>
        <p:nvSpPr>
          <p:cNvPr id="612" name="Google Shape;612;p48"/>
          <p:cNvSpPr txBox="1">
            <a:spLocks noGrp="1"/>
          </p:cNvSpPr>
          <p:nvPr>
            <p:ph type="title" idx="8"/>
          </p:nvPr>
        </p:nvSpPr>
        <p:spPr>
          <a:xfrm>
            <a:off x="3389427" y="1707275"/>
            <a:ext cx="2370000" cy="10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40K</a:t>
            </a:r>
            <a:endParaRPr/>
          </a:p>
        </p:txBody>
      </p:sp>
      <p:sp>
        <p:nvSpPr>
          <p:cNvPr id="613" name="Google Shape;613;p48"/>
          <p:cNvSpPr txBox="1">
            <a:spLocks noGrp="1"/>
          </p:cNvSpPr>
          <p:nvPr>
            <p:ph type="title" idx="9"/>
          </p:nvPr>
        </p:nvSpPr>
        <p:spPr>
          <a:xfrm>
            <a:off x="6053969" y="1707275"/>
            <a:ext cx="2370000" cy="10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a:t>
            </a:r>
            <a:endParaRPr/>
          </a:p>
        </p:txBody>
      </p:sp>
      <p:grpSp>
        <p:nvGrpSpPr>
          <p:cNvPr id="614" name="Google Shape;614;p48"/>
          <p:cNvGrpSpPr/>
          <p:nvPr/>
        </p:nvGrpSpPr>
        <p:grpSpPr>
          <a:xfrm>
            <a:off x="815900" y="681625"/>
            <a:ext cx="7512200" cy="179100"/>
            <a:chOff x="815900" y="681625"/>
            <a:chExt cx="7512200" cy="179100"/>
          </a:xfrm>
        </p:grpSpPr>
        <p:sp>
          <p:nvSpPr>
            <p:cNvPr id="615" name="Google Shape;615;p48"/>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8"/>
          <p:cNvGrpSpPr/>
          <p:nvPr/>
        </p:nvGrpSpPr>
        <p:grpSpPr>
          <a:xfrm>
            <a:off x="1456313" y="2782838"/>
            <a:ext cx="897350" cy="179100"/>
            <a:chOff x="1456300" y="2782838"/>
            <a:chExt cx="897350" cy="179100"/>
          </a:xfrm>
        </p:grpSpPr>
        <p:sp>
          <p:nvSpPr>
            <p:cNvPr id="618" name="Google Shape;618;p48"/>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48"/>
          <p:cNvGrpSpPr/>
          <p:nvPr/>
        </p:nvGrpSpPr>
        <p:grpSpPr>
          <a:xfrm>
            <a:off x="4125752" y="2782838"/>
            <a:ext cx="897350" cy="179100"/>
            <a:chOff x="1456300" y="2782838"/>
            <a:chExt cx="897350" cy="179100"/>
          </a:xfrm>
        </p:grpSpPr>
        <p:sp>
          <p:nvSpPr>
            <p:cNvPr id="622" name="Google Shape;622;p48"/>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8"/>
          <p:cNvGrpSpPr/>
          <p:nvPr/>
        </p:nvGrpSpPr>
        <p:grpSpPr>
          <a:xfrm>
            <a:off x="6790294" y="2782838"/>
            <a:ext cx="897350" cy="179100"/>
            <a:chOff x="1456300" y="2782838"/>
            <a:chExt cx="897350" cy="179100"/>
          </a:xfrm>
        </p:grpSpPr>
        <p:sp>
          <p:nvSpPr>
            <p:cNvPr id="626" name="Google Shape;626;p48"/>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 MAY BE USEFUL</a:t>
            </a:r>
            <a:endParaRPr/>
          </a:p>
        </p:txBody>
      </p:sp>
      <p:sp>
        <p:nvSpPr>
          <p:cNvPr id="634" name="Google Shape;634;p49"/>
          <p:cNvSpPr/>
          <p:nvPr/>
        </p:nvSpPr>
        <p:spPr>
          <a:xfrm rot="5400000">
            <a:off x="3710023" y="2429429"/>
            <a:ext cx="617899" cy="914829"/>
          </a:xfrm>
          <a:custGeom>
            <a:avLst/>
            <a:gdLst/>
            <a:ahLst/>
            <a:cxnLst/>
            <a:rect l="l" t="t" r="r" b="b"/>
            <a:pathLst>
              <a:path w="9331" h="13815" extrusionOk="0">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rot="-5400000">
            <a:off x="3712458" y="1377274"/>
            <a:ext cx="613030" cy="914869"/>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rot="-5400000">
            <a:off x="3709866" y="3274626"/>
            <a:ext cx="618213" cy="1297787"/>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txBox="1">
            <a:spLocks noGrp="1"/>
          </p:cNvSpPr>
          <p:nvPr>
            <p:ph type="subTitle" idx="4294967295"/>
          </p:nvPr>
        </p:nvSpPr>
        <p:spPr>
          <a:xfrm>
            <a:off x="5501008" y="3747650"/>
            <a:ext cx="2183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638" name="Google Shape;638;p49"/>
          <p:cNvSpPr txBox="1">
            <a:spLocks noGrp="1"/>
          </p:cNvSpPr>
          <p:nvPr>
            <p:ph type="subTitle" idx="4294967295"/>
          </p:nvPr>
        </p:nvSpPr>
        <p:spPr>
          <a:xfrm>
            <a:off x="5500966" y="3367425"/>
            <a:ext cx="21831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639" name="Google Shape;639;p49"/>
          <p:cNvSpPr txBox="1">
            <a:spLocks noGrp="1"/>
          </p:cNvSpPr>
          <p:nvPr>
            <p:ph type="subTitle" idx="4294967295"/>
          </p:nvPr>
        </p:nvSpPr>
        <p:spPr>
          <a:xfrm>
            <a:off x="5501008" y="1616075"/>
            <a:ext cx="2183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640" name="Google Shape;640;p49"/>
          <p:cNvSpPr txBox="1">
            <a:spLocks noGrp="1"/>
          </p:cNvSpPr>
          <p:nvPr>
            <p:ph type="subTitle" idx="4294967295"/>
          </p:nvPr>
        </p:nvSpPr>
        <p:spPr>
          <a:xfrm>
            <a:off x="5500966" y="1235850"/>
            <a:ext cx="21831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MARS</a:t>
            </a:r>
            <a:endParaRPr sz="2800" b="1">
              <a:latin typeface="Oranienbaum"/>
              <a:ea typeface="Oranienbaum"/>
              <a:cs typeface="Oranienbaum"/>
              <a:sym typeface="Oranienbaum"/>
            </a:endParaRPr>
          </a:p>
        </p:txBody>
      </p:sp>
      <p:sp>
        <p:nvSpPr>
          <p:cNvPr id="641" name="Google Shape;641;p49"/>
          <p:cNvSpPr txBox="1">
            <a:spLocks noGrp="1"/>
          </p:cNvSpPr>
          <p:nvPr>
            <p:ph type="subTitle" idx="4294967295"/>
          </p:nvPr>
        </p:nvSpPr>
        <p:spPr>
          <a:xfrm>
            <a:off x="5501008" y="2694700"/>
            <a:ext cx="2183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42" name="Google Shape;642;p49"/>
          <p:cNvSpPr txBox="1">
            <a:spLocks noGrp="1"/>
          </p:cNvSpPr>
          <p:nvPr>
            <p:ph type="subTitle" idx="4294967295"/>
          </p:nvPr>
        </p:nvSpPr>
        <p:spPr>
          <a:xfrm>
            <a:off x="5500966" y="2314475"/>
            <a:ext cx="21831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643" name="Google Shape;643;p49"/>
          <p:cNvSpPr txBox="1">
            <a:spLocks noGrp="1"/>
          </p:cNvSpPr>
          <p:nvPr>
            <p:ph type="subTitle" idx="4294967295"/>
          </p:nvPr>
        </p:nvSpPr>
        <p:spPr>
          <a:xfrm>
            <a:off x="1459892" y="3541924"/>
            <a:ext cx="11541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latin typeface="Oranienbaum"/>
                <a:ea typeface="Oranienbaum"/>
                <a:cs typeface="Oranienbaum"/>
                <a:sym typeface="Oranienbaum"/>
              </a:rPr>
              <a:t>50%</a:t>
            </a:r>
            <a:endParaRPr sz="4000" b="1">
              <a:latin typeface="Oranienbaum"/>
              <a:ea typeface="Oranienbaum"/>
              <a:cs typeface="Oranienbaum"/>
              <a:sym typeface="Oranienbaum"/>
            </a:endParaRPr>
          </a:p>
        </p:txBody>
      </p:sp>
      <p:sp>
        <p:nvSpPr>
          <p:cNvPr id="644" name="Google Shape;644;p49"/>
          <p:cNvSpPr txBox="1">
            <a:spLocks noGrp="1"/>
          </p:cNvSpPr>
          <p:nvPr>
            <p:ph type="subTitle" idx="4294967295"/>
          </p:nvPr>
        </p:nvSpPr>
        <p:spPr>
          <a:xfrm>
            <a:off x="1459892" y="2505250"/>
            <a:ext cx="11541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latin typeface="Oranienbaum"/>
                <a:ea typeface="Oranienbaum"/>
                <a:cs typeface="Oranienbaum"/>
                <a:sym typeface="Oranienbaum"/>
              </a:rPr>
              <a:t>20%</a:t>
            </a:r>
            <a:endParaRPr sz="4000" b="1">
              <a:latin typeface="Oranienbaum"/>
              <a:ea typeface="Oranienbaum"/>
              <a:cs typeface="Oranienbaum"/>
              <a:sym typeface="Oranienbaum"/>
            </a:endParaRPr>
          </a:p>
        </p:txBody>
      </p:sp>
      <p:sp>
        <p:nvSpPr>
          <p:cNvPr id="645" name="Google Shape;645;p49"/>
          <p:cNvSpPr txBox="1">
            <a:spLocks noGrp="1"/>
          </p:cNvSpPr>
          <p:nvPr>
            <p:ph type="subTitle" idx="4294967295"/>
          </p:nvPr>
        </p:nvSpPr>
        <p:spPr>
          <a:xfrm>
            <a:off x="1459892" y="1468575"/>
            <a:ext cx="11541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latin typeface="Oranienbaum"/>
                <a:ea typeface="Oranienbaum"/>
                <a:cs typeface="Oranienbaum"/>
                <a:sym typeface="Oranienbaum"/>
              </a:rPr>
              <a:t>30%</a:t>
            </a:r>
            <a:endParaRPr sz="4000" b="1">
              <a:latin typeface="Oranienbaum"/>
              <a:ea typeface="Oranienbaum"/>
              <a:cs typeface="Oranienbaum"/>
              <a:sym typeface="Oranienbaum"/>
            </a:endParaRPr>
          </a:p>
        </p:txBody>
      </p:sp>
      <p:cxnSp>
        <p:nvCxnSpPr>
          <p:cNvPr id="646" name="Google Shape;646;p49"/>
          <p:cNvCxnSpPr/>
          <p:nvPr/>
        </p:nvCxnSpPr>
        <p:spPr>
          <a:xfrm>
            <a:off x="2690686" y="1850175"/>
            <a:ext cx="602700" cy="0"/>
          </a:xfrm>
          <a:prstGeom prst="straightConnector1">
            <a:avLst/>
          </a:prstGeom>
          <a:noFill/>
          <a:ln w="9525" cap="flat" cmpd="sng">
            <a:solidFill>
              <a:schemeClr val="lt1"/>
            </a:solidFill>
            <a:prstDash val="solid"/>
            <a:round/>
            <a:headEnd type="diamond" w="med" len="med"/>
            <a:tailEnd type="diamond" w="med" len="med"/>
          </a:ln>
        </p:spPr>
      </p:cxnSp>
      <p:cxnSp>
        <p:nvCxnSpPr>
          <p:cNvPr id="647" name="Google Shape;647;p49"/>
          <p:cNvCxnSpPr/>
          <p:nvPr/>
        </p:nvCxnSpPr>
        <p:spPr>
          <a:xfrm>
            <a:off x="4783064" y="1850175"/>
            <a:ext cx="602700" cy="0"/>
          </a:xfrm>
          <a:prstGeom prst="straightConnector1">
            <a:avLst/>
          </a:prstGeom>
          <a:noFill/>
          <a:ln w="9525" cap="flat" cmpd="sng">
            <a:solidFill>
              <a:schemeClr val="lt1"/>
            </a:solidFill>
            <a:prstDash val="solid"/>
            <a:round/>
            <a:headEnd type="diamond" w="med" len="med"/>
            <a:tailEnd type="diamond" w="med" len="med"/>
          </a:ln>
        </p:spPr>
      </p:cxnSp>
      <p:cxnSp>
        <p:nvCxnSpPr>
          <p:cNvPr id="648" name="Google Shape;648;p49"/>
          <p:cNvCxnSpPr/>
          <p:nvPr/>
        </p:nvCxnSpPr>
        <p:spPr>
          <a:xfrm>
            <a:off x="2690686" y="2886850"/>
            <a:ext cx="602700" cy="0"/>
          </a:xfrm>
          <a:prstGeom prst="straightConnector1">
            <a:avLst/>
          </a:prstGeom>
          <a:noFill/>
          <a:ln w="9525" cap="flat" cmpd="sng">
            <a:solidFill>
              <a:schemeClr val="dk2"/>
            </a:solidFill>
            <a:prstDash val="solid"/>
            <a:round/>
            <a:headEnd type="diamond" w="med" len="med"/>
            <a:tailEnd type="diamond" w="med" len="med"/>
          </a:ln>
        </p:spPr>
      </p:cxnSp>
      <p:cxnSp>
        <p:nvCxnSpPr>
          <p:cNvPr id="649" name="Google Shape;649;p49"/>
          <p:cNvCxnSpPr/>
          <p:nvPr/>
        </p:nvCxnSpPr>
        <p:spPr>
          <a:xfrm>
            <a:off x="4783064" y="2886850"/>
            <a:ext cx="602700" cy="0"/>
          </a:xfrm>
          <a:prstGeom prst="straightConnector1">
            <a:avLst/>
          </a:prstGeom>
          <a:noFill/>
          <a:ln w="9525" cap="flat" cmpd="sng">
            <a:solidFill>
              <a:schemeClr val="dk2"/>
            </a:solidFill>
            <a:prstDash val="solid"/>
            <a:round/>
            <a:headEnd type="diamond" w="med" len="med"/>
            <a:tailEnd type="diamond" w="med" len="med"/>
          </a:ln>
        </p:spPr>
      </p:cxnSp>
      <p:cxnSp>
        <p:nvCxnSpPr>
          <p:cNvPr id="650" name="Google Shape;650;p49"/>
          <p:cNvCxnSpPr/>
          <p:nvPr/>
        </p:nvCxnSpPr>
        <p:spPr>
          <a:xfrm>
            <a:off x="2690686" y="3923525"/>
            <a:ext cx="602700" cy="0"/>
          </a:xfrm>
          <a:prstGeom prst="straightConnector1">
            <a:avLst/>
          </a:prstGeom>
          <a:noFill/>
          <a:ln w="9525" cap="flat" cmpd="sng">
            <a:solidFill>
              <a:schemeClr val="lt1"/>
            </a:solidFill>
            <a:prstDash val="solid"/>
            <a:round/>
            <a:headEnd type="diamond" w="med" len="med"/>
            <a:tailEnd type="diamond" w="med" len="med"/>
          </a:ln>
        </p:spPr>
      </p:cxnSp>
      <p:cxnSp>
        <p:nvCxnSpPr>
          <p:cNvPr id="651" name="Google Shape;651;p49"/>
          <p:cNvCxnSpPr/>
          <p:nvPr/>
        </p:nvCxnSpPr>
        <p:spPr>
          <a:xfrm>
            <a:off x="4783064" y="3923525"/>
            <a:ext cx="602700" cy="0"/>
          </a:xfrm>
          <a:prstGeom prst="straightConnector1">
            <a:avLst/>
          </a:prstGeom>
          <a:noFill/>
          <a:ln w="9525" cap="flat" cmpd="sng">
            <a:solidFill>
              <a:schemeClr val="lt1"/>
            </a:solidFill>
            <a:prstDash val="solid"/>
            <a:round/>
            <a:headEnd type="diamond" w="med" len="med"/>
            <a:tailEnd type="diamond" w="med" len="med"/>
          </a:ln>
        </p:spPr>
      </p:cxnSp>
      <p:grpSp>
        <p:nvGrpSpPr>
          <p:cNvPr id="652" name="Google Shape;652;p49"/>
          <p:cNvGrpSpPr/>
          <p:nvPr/>
        </p:nvGrpSpPr>
        <p:grpSpPr>
          <a:xfrm>
            <a:off x="815900" y="681625"/>
            <a:ext cx="7512200" cy="179100"/>
            <a:chOff x="815900" y="681625"/>
            <a:chExt cx="7512200" cy="179100"/>
          </a:xfrm>
        </p:grpSpPr>
        <p:sp>
          <p:nvSpPr>
            <p:cNvPr id="653" name="Google Shape;653;p49"/>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pic>
        <p:nvPicPr>
          <p:cNvPr id="660" name="Google Shape;660;p50" title="Points scored">
            <a:hlinkClick r:id="rId3"/>
          </p:cNvPr>
          <p:cNvPicPr preferRelativeResize="0"/>
          <p:nvPr/>
        </p:nvPicPr>
        <p:blipFill rotWithShape="1">
          <a:blip r:embed="rId4">
            <a:alphaModFix/>
          </a:blip>
          <a:srcRect b="8500"/>
          <a:stretch/>
        </p:blipFill>
        <p:spPr>
          <a:xfrm>
            <a:off x="720000" y="1207400"/>
            <a:ext cx="4183725" cy="2367125"/>
          </a:xfrm>
          <a:prstGeom prst="rect">
            <a:avLst/>
          </a:prstGeom>
          <a:noFill/>
          <a:ln>
            <a:noFill/>
          </a:ln>
        </p:spPr>
      </p:pic>
      <p:sp>
        <p:nvSpPr>
          <p:cNvPr id="661" name="Google Shape;661;p50"/>
          <p:cNvSpPr txBox="1"/>
          <p:nvPr/>
        </p:nvSpPr>
        <p:spPr>
          <a:xfrm>
            <a:off x="714375" y="3919575"/>
            <a:ext cx="41838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Follow the link in the graph to modify its data and then paste the new one here. </a:t>
            </a:r>
            <a:r>
              <a:rPr lang="en" sz="1200" b="1">
                <a:solidFill>
                  <a:schemeClr val="dk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Anaheim"/>
              <a:ea typeface="Anaheim"/>
              <a:cs typeface="Anaheim"/>
              <a:sym typeface="Anaheim"/>
            </a:endParaRPr>
          </a:p>
        </p:txBody>
      </p:sp>
      <p:sp>
        <p:nvSpPr>
          <p:cNvPr id="662" name="Google Shape;662;p50"/>
          <p:cNvSpPr txBox="1">
            <a:spLocks noGrp="1"/>
          </p:cNvSpPr>
          <p:nvPr>
            <p:ph type="subTitle" idx="4294967295"/>
          </p:nvPr>
        </p:nvSpPr>
        <p:spPr>
          <a:xfrm>
            <a:off x="6054021" y="3747650"/>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663" name="Google Shape;663;p50"/>
          <p:cNvSpPr txBox="1">
            <a:spLocks noGrp="1"/>
          </p:cNvSpPr>
          <p:nvPr>
            <p:ph type="subTitle" idx="4294967295"/>
          </p:nvPr>
        </p:nvSpPr>
        <p:spPr>
          <a:xfrm>
            <a:off x="6053975" y="3367425"/>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664" name="Google Shape;664;p50"/>
          <p:cNvSpPr txBox="1">
            <a:spLocks noGrp="1"/>
          </p:cNvSpPr>
          <p:nvPr>
            <p:ph type="subTitle" idx="4294967295"/>
          </p:nvPr>
        </p:nvSpPr>
        <p:spPr>
          <a:xfrm>
            <a:off x="6054021" y="1616075"/>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665" name="Google Shape;665;p50"/>
          <p:cNvSpPr txBox="1">
            <a:spLocks noGrp="1"/>
          </p:cNvSpPr>
          <p:nvPr>
            <p:ph type="subTitle" idx="4294967295"/>
          </p:nvPr>
        </p:nvSpPr>
        <p:spPr>
          <a:xfrm>
            <a:off x="6053975" y="1235850"/>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MARS</a:t>
            </a:r>
            <a:endParaRPr sz="2800" b="1">
              <a:latin typeface="Oranienbaum"/>
              <a:ea typeface="Oranienbaum"/>
              <a:cs typeface="Oranienbaum"/>
              <a:sym typeface="Oranienbaum"/>
            </a:endParaRPr>
          </a:p>
        </p:txBody>
      </p:sp>
      <p:sp>
        <p:nvSpPr>
          <p:cNvPr id="666" name="Google Shape;666;p50"/>
          <p:cNvSpPr txBox="1">
            <a:spLocks noGrp="1"/>
          </p:cNvSpPr>
          <p:nvPr>
            <p:ph type="subTitle" idx="4294967295"/>
          </p:nvPr>
        </p:nvSpPr>
        <p:spPr>
          <a:xfrm>
            <a:off x="6054021" y="2694700"/>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67" name="Google Shape;667;p50"/>
          <p:cNvSpPr txBox="1">
            <a:spLocks noGrp="1"/>
          </p:cNvSpPr>
          <p:nvPr>
            <p:ph type="subTitle" idx="4294967295"/>
          </p:nvPr>
        </p:nvSpPr>
        <p:spPr>
          <a:xfrm>
            <a:off x="6053975" y="2314475"/>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668" name="Google Shape;668;p50"/>
          <p:cNvSpPr txBox="1">
            <a:spLocks noGrp="1"/>
          </p:cNvSpPr>
          <p:nvPr>
            <p:ph type="subTitle" idx="4294967295"/>
          </p:nvPr>
        </p:nvSpPr>
        <p:spPr>
          <a:xfrm>
            <a:off x="1392475" y="3473650"/>
            <a:ext cx="8361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MARS</a:t>
            </a:r>
            <a:endParaRPr sz="1800" b="1">
              <a:latin typeface="Oranienbaum"/>
              <a:ea typeface="Oranienbaum"/>
              <a:cs typeface="Oranienbaum"/>
              <a:sym typeface="Oranienbaum"/>
            </a:endParaRPr>
          </a:p>
        </p:txBody>
      </p:sp>
      <p:sp>
        <p:nvSpPr>
          <p:cNvPr id="669" name="Google Shape;669;p50"/>
          <p:cNvSpPr txBox="1">
            <a:spLocks noGrp="1"/>
          </p:cNvSpPr>
          <p:nvPr>
            <p:ph type="subTitle" idx="4294967295"/>
          </p:nvPr>
        </p:nvSpPr>
        <p:spPr>
          <a:xfrm>
            <a:off x="2338775" y="3473650"/>
            <a:ext cx="11469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JUPITER</a:t>
            </a:r>
            <a:endParaRPr sz="1800" b="1">
              <a:latin typeface="Oranienbaum"/>
              <a:ea typeface="Oranienbaum"/>
              <a:cs typeface="Oranienbaum"/>
              <a:sym typeface="Oranienbaum"/>
            </a:endParaRPr>
          </a:p>
        </p:txBody>
      </p:sp>
      <p:sp>
        <p:nvSpPr>
          <p:cNvPr id="670" name="Google Shape;670;p50"/>
          <p:cNvSpPr txBox="1">
            <a:spLocks noGrp="1"/>
          </p:cNvSpPr>
          <p:nvPr>
            <p:ph type="subTitle" idx="4294967295"/>
          </p:nvPr>
        </p:nvSpPr>
        <p:spPr>
          <a:xfrm>
            <a:off x="3485675" y="3473650"/>
            <a:ext cx="10566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NEPTUNE</a:t>
            </a:r>
            <a:endParaRPr sz="1800" b="1">
              <a:latin typeface="Oranienbaum"/>
              <a:ea typeface="Oranienbaum"/>
              <a:cs typeface="Oranienbaum"/>
              <a:sym typeface="Oranienbaum"/>
            </a:endParaRPr>
          </a:p>
        </p:txBody>
      </p:sp>
      <p:sp>
        <p:nvSpPr>
          <p:cNvPr id="671" name="Google Shape;671;p50"/>
          <p:cNvSpPr/>
          <p:nvPr/>
        </p:nvSpPr>
        <p:spPr>
          <a:xfrm>
            <a:off x="5253925" y="1401550"/>
            <a:ext cx="742200" cy="74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5253925" y="2461950"/>
            <a:ext cx="742200" cy="74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5253925" y="3522350"/>
            <a:ext cx="742200" cy="74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5564230" y="1586600"/>
            <a:ext cx="121592" cy="372093"/>
          </a:xfrm>
          <a:custGeom>
            <a:avLst/>
            <a:gdLst/>
            <a:ahLst/>
            <a:cxnLst/>
            <a:rect l="l" t="t" r="r" b="b"/>
            <a:pathLst>
              <a:path w="3806" h="11647" extrusionOk="0">
                <a:moveTo>
                  <a:pt x="1896" y="0"/>
                </a:moveTo>
                <a:cubicBezTo>
                  <a:pt x="1815" y="0"/>
                  <a:pt x="1720" y="41"/>
                  <a:pt x="1666" y="108"/>
                </a:cubicBezTo>
                <a:lnTo>
                  <a:pt x="298" y="1652"/>
                </a:lnTo>
                <a:cubicBezTo>
                  <a:pt x="203" y="1775"/>
                  <a:pt x="136" y="1977"/>
                  <a:pt x="163" y="2127"/>
                </a:cubicBezTo>
                <a:lnTo>
                  <a:pt x="840" y="7733"/>
                </a:lnTo>
                <a:lnTo>
                  <a:pt x="380" y="7733"/>
                </a:lnTo>
                <a:cubicBezTo>
                  <a:pt x="176" y="7733"/>
                  <a:pt x="0" y="7909"/>
                  <a:pt x="0" y="8126"/>
                </a:cubicBezTo>
                <a:lnTo>
                  <a:pt x="0" y="8613"/>
                </a:lnTo>
                <a:cubicBezTo>
                  <a:pt x="0" y="8830"/>
                  <a:pt x="176" y="9006"/>
                  <a:pt x="380" y="9006"/>
                </a:cubicBezTo>
                <a:lnTo>
                  <a:pt x="1341" y="9006"/>
                </a:lnTo>
                <a:lnTo>
                  <a:pt x="1341" y="9859"/>
                </a:lnTo>
                <a:cubicBezTo>
                  <a:pt x="1084" y="10036"/>
                  <a:pt x="907" y="10334"/>
                  <a:pt x="907" y="10672"/>
                </a:cubicBezTo>
                <a:cubicBezTo>
                  <a:pt x="907" y="11213"/>
                  <a:pt x="1355" y="11647"/>
                  <a:pt x="1896" y="11647"/>
                </a:cubicBezTo>
                <a:cubicBezTo>
                  <a:pt x="2438" y="11647"/>
                  <a:pt x="2884" y="11213"/>
                  <a:pt x="2884" y="10672"/>
                </a:cubicBezTo>
                <a:cubicBezTo>
                  <a:pt x="2884" y="10334"/>
                  <a:pt x="2709" y="10036"/>
                  <a:pt x="2451" y="9859"/>
                </a:cubicBezTo>
                <a:lnTo>
                  <a:pt x="2451" y="9006"/>
                </a:lnTo>
                <a:lnTo>
                  <a:pt x="3413" y="9006"/>
                </a:lnTo>
                <a:cubicBezTo>
                  <a:pt x="3630" y="9006"/>
                  <a:pt x="3805" y="8830"/>
                  <a:pt x="3805" y="8613"/>
                </a:cubicBezTo>
                <a:lnTo>
                  <a:pt x="3805" y="8126"/>
                </a:lnTo>
                <a:cubicBezTo>
                  <a:pt x="3805" y="7909"/>
                  <a:pt x="3630" y="7733"/>
                  <a:pt x="3413" y="7733"/>
                </a:cubicBezTo>
                <a:lnTo>
                  <a:pt x="2966" y="7733"/>
                </a:lnTo>
                <a:lnTo>
                  <a:pt x="3630" y="2127"/>
                </a:lnTo>
                <a:cubicBezTo>
                  <a:pt x="3657" y="1977"/>
                  <a:pt x="3589" y="1775"/>
                  <a:pt x="3494" y="1666"/>
                </a:cubicBezTo>
                <a:lnTo>
                  <a:pt x="2126" y="108"/>
                </a:lnTo>
                <a:cubicBezTo>
                  <a:pt x="2072" y="41"/>
                  <a:pt x="1991" y="0"/>
                  <a:pt x="1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5476168" y="2684188"/>
            <a:ext cx="297719" cy="297719"/>
          </a:xfrm>
          <a:custGeom>
            <a:avLst/>
            <a:gdLst/>
            <a:ahLst/>
            <a:cxnLst/>
            <a:rect l="l" t="t" r="r" b="b"/>
            <a:pathLst>
              <a:path w="9319" h="9319" extrusionOk="0">
                <a:moveTo>
                  <a:pt x="4659" y="976"/>
                </a:moveTo>
                <a:cubicBezTo>
                  <a:pt x="6284" y="976"/>
                  <a:pt x="7598" y="2276"/>
                  <a:pt x="7598" y="3901"/>
                </a:cubicBezTo>
                <a:cubicBezTo>
                  <a:pt x="7598" y="4660"/>
                  <a:pt x="7300" y="5350"/>
                  <a:pt x="6826" y="5878"/>
                </a:cubicBezTo>
                <a:cubicBezTo>
                  <a:pt x="6785" y="5919"/>
                  <a:pt x="6704" y="6000"/>
                  <a:pt x="6555" y="6000"/>
                </a:cubicBezTo>
                <a:lnTo>
                  <a:pt x="2776" y="6000"/>
                </a:lnTo>
                <a:cubicBezTo>
                  <a:pt x="2614" y="6000"/>
                  <a:pt x="2505" y="5891"/>
                  <a:pt x="2451" y="5837"/>
                </a:cubicBezTo>
                <a:cubicBezTo>
                  <a:pt x="2005" y="5323"/>
                  <a:pt x="1734" y="4646"/>
                  <a:pt x="1734" y="3901"/>
                </a:cubicBezTo>
                <a:cubicBezTo>
                  <a:pt x="1734" y="2276"/>
                  <a:pt x="3034" y="976"/>
                  <a:pt x="4659" y="976"/>
                </a:cubicBezTo>
                <a:close/>
                <a:moveTo>
                  <a:pt x="1165" y="5689"/>
                </a:moveTo>
                <a:cubicBezTo>
                  <a:pt x="1463" y="5689"/>
                  <a:pt x="1693" y="5919"/>
                  <a:pt x="1693" y="6216"/>
                </a:cubicBezTo>
                <a:cubicBezTo>
                  <a:pt x="1693" y="6501"/>
                  <a:pt x="1463" y="6745"/>
                  <a:pt x="1165" y="6745"/>
                </a:cubicBezTo>
                <a:cubicBezTo>
                  <a:pt x="867" y="6745"/>
                  <a:pt x="637" y="6501"/>
                  <a:pt x="637" y="6216"/>
                </a:cubicBezTo>
                <a:cubicBezTo>
                  <a:pt x="637" y="5919"/>
                  <a:pt x="867" y="5689"/>
                  <a:pt x="1165" y="5689"/>
                </a:cubicBezTo>
                <a:close/>
                <a:moveTo>
                  <a:pt x="1449" y="7260"/>
                </a:moveTo>
                <a:cubicBezTo>
                  <a:pt x="1910" y="7260"/>
                  <a:pt x="2276" y="7625"/>
                  <a:pt x="2276" y="8085"/>
                </a:cubicBezTo>
                <a:cubicBezTo>
                  <a:pt x="2276" y="8533"/>
                  <a:pt x="1910" y="8898"/>
                  <a:pt x="1449" y="8898"/>
                </a:cubicBezTo>
                <a:cubicBezTo>
                  <a:pt x="1003" y="8898"/>
                  <a:pt x="637" y="8533"/>
                  <a:pt x="637" y="8085"/>
                </a:cubicBezTo>
                <a:cubicBezTo>
                  <a:pt x="637" y="7625"/>
                  <a:pt x="1003" y="7260"/>
                  <a:pt x="1449" y="7260"/>
                </a:cubicBezTo>
                <a:close/>
                <a:moveTo>
                  <a:pt x="7868" y="7260"/>
                </a:moveTo>
                <a:cubicBezTo>
                  <a:pt x="8316" y="7260"/>
                  <a:pt x="8681" y="7625"/>
                  <a:pt x="8681" y="8085"/>
                </a:cubicBezTo>
                <a:cubicBezTo>
                  <a:pt x="8681" y="8533"/>
                  <a:pt x="8316" y="8898"/>
                  <a:pt x="7868" y="8898"/>
                </a:cubicBezTo>
                <a:cubicBezTo>
                  <a:pt x="7408" y="8898"/>
                  <a:pt x="7043" y="8533"/>
                  <a:pt x="7043" y="8085"/>
                </a:cubicBezTo>
                <a:cubicBezTo>
                  <a:pt x="7043" y="7625"/>
                  <a:pt x="7408" y="7260"/>
                  <a:pt x="7868" y="7260"/>
                </a:cubicBezTo>
                <a:close/>
                <a:moveTo>
                  <a:pt x="515" y="1"/>
                </a:moveTo>
                <a:cubicBezTo>
                  <a:pt x="230" y="1"/>
                  <a:pt x="1" y="231"/>
                  <a:pt x="1" y="516"/>
                </a:cubicBezTo>
                <a:lnTo>
                  <a:pt x="1" y="8804"/>
                </a:lnTo>
                <a:cubicBezTo>
                  <a:pt x="1" y="9088"/>
                  <a:pt x="230" y="9318"/>
                  <a:pt x="515" y="9318"/>
                </a:cubicBezTo>
                <a:lnTo>
                  <a:pt x="8803" y="9318"/>
                </a:lnTo>
                <a:cubicBezTo>
                  <a:pt x="9087" y="9318"/>
                  <a:pt x="9318" y="9088"/>
                  <a:pt x="9318" y="8804"/>
                </a:cubicBezTo>
                <a:lnTo>
                  <a:pt x="9318" y="516"/>
                </a:lnTo>
                <a:cubicBezTo>
                  <a:pt x="9318" y="231"/>
                  <a:pt x="9087" y="1"/>
                  <a:pt x="8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5456710" y="3725135"/>
            <a:ext cx="336631" cy="336631"/>
          </a:xfrm>
          <a:custGeom>
            <a:avLst/>
            <a:gdLst/>
            <a:ahLst/>
            <a:cxnLst/>
            <a:rect l="l" t="t" r="r" b="b"/>
            <a:pathLst>
              <a:path w="10537" h="10537" extrusionOk="0">
                <a:moveTo>
                  <a:pt x="5276" y="897"/>
                </a:moveTo>
                <a:cubicBezTo>
                  <a:pt x="5303" y="897"/>
                  <a:pt x="5330" y="914"/>
                  <a:pt x="5351" y="948"/>
                </a:cubicBezTo>
                <a:lnTo>
                  <a:pt x="6299" y="2275"/>
                </a:lnTo>
                <a:cubicBezTo>
                  <a:pt x="6339" y="2329"/>
                  <a:pt x="6312" y="2370"/>
                  <a:pt x="6244" y="2370"/>
                </a:cubicBezTo>
                <a:lnTo>
                  <a:pt x="4294" y="2370"/>
                </a:lnTo>
                <a:cubicBezTo>
                  <a:pt x="4226" y="2370"/>
                  <a:pt x="4199" y="2329"/>
                  <a:pt x="4240" y="2275"/>
                </a:cubicBezTo>
                <a:lnTo>
                  <a:pt x="5201" y="948"/>
                </a:lnTo>
                <a:cubicBezTo>
                  <a:pt x="5222" y="914"/>
                  <a:pt x="5249" y="897"/>
                  <a:pt x="5276" y="897"/>
                </a:cubicBezTo>
                <a:close/>
                <a:moveTo>
                  <a:pt x="2332" y="4217"/>
                </a:moveTo>
                <a:cubicBezTo>
                  <a:pt x="2362" y="4217"/>
                  <a:pt x="2384" y="4241"/>
                  <a:pt x="2384" y="4293"/>
                </a:cubicBezTo>
                <a:lnTo>
                  <a:pt x="2384" y="6243"/>
                </a:lnTo>
                <a:cubicBezTo>
                  <a:pt x="2384" y="6289"/>
                  <a:pt x="2359" y="6316"/>
                  <a:pt x="2326" y="6316"/>
                </a:cubicBezTo>
                <a:cubicBezTo>
                  <a:pt x="2311" y="6316"/>
                  <a:pt x="2293" y="6310"/>
                  <a:pt x="2276" y="6297"/>
                </a:cubicBezTo>
                <a:lnTo>
                  <a:pt x="949" y="5336"/>
                </a:lnTo>
                <a:cubicBezTo>
                  <a:pt x="894" y="5295"/>
                  <a:pt x="894" y="5228"/>
                  <a:pt x="949" y="5186"/>
                </a:cubicBezTo>
                <a:lnTo>
                  <a:pt x="2276" y="4238"/>
                </a:lnTo>
                <a:cubicBezTo>
                  <a:pt x="2295" y="4224"/>
                  <a:pt x="2315" y="4217"/>
                  <a:pt x="2332" y="4217"/>
                </a:cubicBezTo>
                <a:close/>
                <a:moveTo>
                  <a:pt x="8206" y="4217"/>
                </a:moveTo>
                <a:cubicBezTo>
                  <a:pt x="8223" y="4217"/>
                  <a:pt x="8242" y="4224"/>
                  <a:pt x="8262" y="4238"/>
                </a:cubicBezTo>
                <a:lnTo>
                  <a:pt x="9589" y="5186"/>
                </a:lnTo>
                <a:cubicBezTo>
                  <a:pt x="9643" y="5228"/>
                  <a:pt x="9643" y="5295"/>
                  <a:pt x="9589" y="5336"/>
                </a:cubicBezTo>
                <a:lnTo>
                  <a:pt x="8262" y="6297"/>
                </a:lnTo>
                <a:cubicBezTo>
                  <a:pt x="8244" y="6310"/>
                  <a:pt x="8227" y="6316"/>
                  <a:pt x="8211" y="6316"/>
                </a:cubicBezTo>
                <a:cubicBezTo>
                  <a:pt x="8178" y="6316"/>
                  <a:pt x="8153" y="6289"/>
                  <a:pt x="8153" y="6243"/>
                </a:cubicBezTo>
                <a:lnTo>
                  <a:pt x="8153" y="4293"/>
                </a:lnTo>
                <a:cubicBezTo>
                  <a:pt x="8153" y="4241"/>
                  <a:pt x="8176" y="4217"/>
                  <a:pt x="8206" y="4217"/>
                </a:cubicBezTo>
                <a:close/>
                <a:moveTo>
                  <a:pt x="5269" y="4063"/>
                </a:moveTo>
                <a:cubicBezTo>
                  <a:pt x="5932" y="4063"/>
                  <a:pt x="6474" y="4605"/>
                  <a:pt x="6474" y="5268"/>
                </a:cubicBezTo>
                <a:cubicBezTo>
                  <a:pt x="6474" y="5932"/>
                  <a:pt x="5932" y="6474"/>
                  <a:pt x="5269" y="6474"/>
                </a:cubicBezTo>
                <a:cubicBezTo>
                  <a:pt x="4605" y="6474"/>
                  <a:pt x="4063" y="5932"/>
                  <a:pt x="4063" y="5268"/>
                </a:cubicBezTo>
                <a:cubicBezTo>
                  <a:pt x="4063" y="4605"/>
                  <a:pt x="4605" y="4063"/>
                  <a:pt x="5269" y="4063"/>
                </a:cubicBezTo>
                <a:close/>
                <a:moveTo>
                  <a:pt x="6244" y="8153"/>
                </a:moveTo>
                <a:cubicBezTo>
                  <a:pt x="6312" y="8153"/>
                  <a:pt x="6339" y="8193"/>
                  <a:pt x="6299" y="8261"/>
                </a:cubicBezTo>
                <a:lnTo>
                  <a:pt x="5351" y="9588"/>
                </a:lnTo>
                <a:cubicBezTo>
                  <a:pt x="5330" y="9615"/>
                  <a:pt x="5303" y="9629"/>
                  <a:pt x="5276" y="9629"/>
                </a:cubicBezTo>
                <a:cubicBezTo>
                  <a:pt x="5249" y="9629"/>
                  <a:pt x="5222" y="9615"/>
                  <a:pt x="5201" y="9588"/>
                </a:cubicBezTo>
                <a:lnTo>
                  <a:pt x="4240" y="8261"/>
                </a:lnTo>
                <a:cubicBezTo>
                  <a:pt x="4199" y="8193"/>
                  <a:pt x="4226" y="8153"/>
                  <a:pt x="4294" y="8153"/>
                </a:cubicBezTo>
                <a:close/>
                <a:moveTo>
                  <a:pt x="4267" y="0"/>
                </a:moveTo>
                <a:cubicBezTo>
                  <a:pt x="3861" y="0"/>
                  <a:pt x="3522" y="325"/>
                  <a:pt x="3522" y="744"/>
                </a:cubicBezTo>
                <a:lnTo>
                  <a:pt x="3522" y="3034"/>
                </a:lnTo>
                <a:cubicBezTo>
                  <a:pt x="3522" y="3305"/>
                  <a:pt x="3305" y="3521"/>
                  <a:pt x="3034" y="3521"/>
                </a:cubicBezTo>
                <a:lnTo>
                  <a:pt x="746" y="3521"/>
                </a:lnTo>
                <a:cubicBezTo>
                  <a:pt x="340" y="3521"/>
                  <a:pt x="1" y="3846"/>
                  <a:pt x="1" y="4266"/>
                </a:cubicBezTo>
                <a:lnTo>
                  <a:pt x="1" y="6270"/>
                </a:lnTo>
                <a:cubicBezTo>
                  <a:pt x="1" y="6676"/>
                  <a:pt x="340" y="7015"/>
                  <a:pt x="746" y="7015"/>
                </a:cubicBezTo>
                <a:lnTo>
                  <a:pt x="3034" y="7015"/>
                </a:lnTo>
                <a:cubicBezTo>
                  <a:pt x="3305" y="7015"/>
                  <a:pt x="3522" y="7232"/>
                  <a:pt x="3522" y="7503"/>
                </a:cubicBezTo>
                <a:lnTo>
                  <a:pt x="3522" y="9791"/>
                </a:lnTo>
                <a:cubicBezTo>
                  <a:pt x="3522" y="10197"/>
                  <a:pt x="3861" y="10536"/>
                  <a:pt x="4267" y="10536"/>
                </a:cubicBezTo>
                <a:lnTo>
                  <a:pt x="6271" y="10536"/>
                </a:lnTo>
                <a:cubicBezTo>
                  <a:pt x="6678" y="10536"/>
                  <a:pt x="7016" y="10197"/>
                  <a:pt x="7016" y="9791"/>
                </a:cubicBezTo>
                <a:lnTo>
                  <a:pt x="7016" y="7503"/>
                </a:lnTo>
                <a:cubicBezTo>
                  <a:pt x="7016" y="7232"/>
                  <a:pt x="7232" y="7015"/>
                  <a:pt x="7503" y="7015"/>
                </a:cubicBezTo>
                <a:lnTo>
                  <a:pt x="9793" y="7015"/>
                </a:lnTo>
                <a:cubicBezTo>
                  <a:pt x="10199" y="7015"/>
                  <a:pt x="10537" y="6676"/>
                  <a:pt x="10537" y="6270"/>
                </a:cubicBezTo>
                <a:lnTo>
                  <a:pt x="10537" y="4266"/>
                </a:lnTo>
                <a:cubicBezTo>
                  <a:pt x="10537" y="3846"/>
                  <a:pt x="10199" y="3521"/>
                  <a:pt x="9793" y="3521"/>
                </a:cubicBezTo>
                <a:lnTo>
                  <a:pt x="7503" y="3521"/>
                </a:lnTo>
                <a:cubicBezTo>
                  <a:pt x="7232" y="3521"/>
                  <a:pt x="7016" y="3305"/>
                  <a:pt x="7016" y="3034"/>
                </a:cubicBezTo>
                <a:lnTo>
                  <a:pt x="7016" y="744"/>
                </a:lnTo>
                <a:cubicBezTo>
                  <a:pt x="7016" y="325"/>
                  <a:pt x="6678" y="0"/>
                  <a:pt x="6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50"/>
          <p:cNvGrpSpPr/>
          <p:nvPr/>
        </p:nvGrpSpPr>
        <p:grpSpPr>
          <a:xfrm>
            <a:off x="815900" y="681625"/>
            <a:ext cx="7512200" cy="179100"/>
            <a:chOff x="815900" y="681625"/>
            <a:chExt cx="7512200" cy="179100"/>
          </a:xfrm>
        </p:grpSpPr>
        <p:sp>
          <p:nvSpPr>
            <p:cNvPr id="678" name="Google Shape;678;p50"/>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buSzPts val="2800"/>
            </a:pPr>
            <a:r>
              <a:rPr lang="vi-VN" sz="2800" b="0" dirty="0" err="1">
                <a:latin typeface="#9Slide03 AllRoundGothic" panose="020B0703020202020104" pitchFamily="34" charset="0"/>
                <a:sym typeface="Anaheim"/>
              </a:rPr>
              <a:t>Nội</a:t>
            </a:r>
            <a:r>
              <a:rPr lang="vi-VN" sz="2800" b="0" dirty="0">
                <a:latin typeface="#9Slide03 AllRoundGothic" panose="020B0703020202020104" pitchFamily="34" charset="0"/>
                <a:sym typeface="Anaheim"/>
              </a:rPr>
              <a:t> dung </a:t>
            </a:r>
            <a:r>
              <a:rPr lang="vi-VN" sz="2800" b="0" dirty="0" err="1">
                <a:latin typeface="#9Slide03 AllRoundGothic" panose="020B0703020202020104" pitchFamily="34" charset="0"/>
                <a:sym typeface="Anaheim"/>
              </a:rPr>
              <a:t>báo</a:t>
            </a:r>
            <a:r>
              <a:rPr lang="vi-VN" sz="2800" b="0" dirty="0">
                <a:latin typeface="#9Slide03 AllRoundGothic" panose="020B0703020202020104" pitchFamily="34" charset="0"/>
                <a:sym typeface="Anaheim"/>
              </a:rPr>
              <a:t> </a:t>
            </a:r>
            <a:r>
              <a:rPr lang="vi-VN" sz="2800" b="0" dirty="0" err="1">
                <a:latin typeface="#9Slide03 AllRoundGothic" panose="020B0703020202020104" pitchFamily="34" charset="0"/>
                <a:sym typeface="Anaheim"/>
              </a:rPr>
              <a:t>cáo</a:t>
            </a:r>
            <a:endParaRPr sz="2800" b="0" dirty="0">
              <a:latin typeface="#9Slide03 AllRoundGothic" panose="020B0703020202020104" pitchFamily="34" charset="0"/>
              <a:sym typeface="Anaheim"/>
            </a:endParaRPr>
          </a:p>
        </p:txBody>
      </p:sp>
      <p:sp>
        <p:nvSpPr>
          <p:cNvPr id="341" name="Google Shape;341;p34"/>
          <p:cNvSpPr txBox="1">
            <a:spLocks noGrp="1"/>
          </p:cNvSpPr>
          <p:nvPr>
            <p:ph type="title" idx="2"/>
          </p:nvPr>
        </p:nvSpPr>
        <p:spPr>
          <a:xfrm>
            <a:off x="780188" y="1634450"/>
            <a:ext cx="1152600" cy="10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42" name="Google Shape;342;p34"/>
          <p:cNvSpPr txBox="1">
            <a:spLocks noGrp="1"/>
          </p:cNvSpPr>
          <p:nvPr>
            <p:ph type="subTitle" idx="3"/>
          </p:nvPr>
        </p:nvSpPr>
        <p:spPr>
          <a:xfrm>
            <a:off x="1864261" y="1818325"/>
            <a:ext cx="2490300" cy="534600"/>
          </a:xfrm>
          <a:prstGeom prst="rect">
            <a:avLst/>
          </a:prstGeom>
        </p:spPr>
        <p:txBody>
          <a:bodyPr spcFirstLastPara="1" wrap="square" lIns="91425" tIns="91425" rIns="91425" bIns="91425" anchor="b" anchorCtr="0">
            <a:noAutofit/>
          </a:bodyPr>
          <a:lstStyle/>
          <a:p>
            <a:pPr marL="0" indent="0">
              <a:buSzPts val="2800"/>
            </a:pPr>
            <a:r>
              <a:rPr lang="vi-VN" sz="2000" b="0" dirty="0" err="1">
                <a:latin typeface="#9Slide03 AllRoundGothic" panose="020B0703020202020104" pitchFamily="34" charset="0"/>
                <a:sym typeface="Anaheim"/>
              </a:rPr>
              <a:t>Giới</a:t>
            </a:r>
            <a:r>
              <a:rPr lang="vi-VN" sz="2000" b="0" dirty="0">
                <a:latin typeface="#9Slide03 AllRoundGothic" panose="020B0703020202020104" pitchFamily="34" charset="0"/>
                <a:sym typeface="Anaheim"/>
              </a:rPr>
              <a:t> </a:t>
            </a:r>
            <a:r>
              <a:rPr lang="vi-VN" sz="2000" b="0" dirty="0" err="1">
                <a:latin typeface="#9Slide03 AllRoundGothic" panose="020B0703020202020104" pitchFamily="34" charset="0"/>
                <a:sym typeface="Anaheim"/>
              </a:rPr>
              <a:t>thiệu</a:t>
            </a:r>
            <a:r>
              <a:rPr lang="vi-VN" sz="2000" b="0" dirty="0">
                <a:latin typeface="#9Slide03 AllRoundGothic" panose="020B0703020202020104" pitchFamily="34" charset="0"/>
                <a:sym typeface="Anaheim"/>
              </a:rPr>
              <a:t> </a:t>
            </a:r>
            <a:r>
              <a:rPr lang="vi-VN" sz="2000" b="0" dirty="0" err="1">
                <a:latin typeface="#9Slide03 AllRoundGothic" panose="020B0703020202020104" pitchFamily="34" charset="0"/>
                <a:sym typeface="Anaheim"/>
              </a:rPr>
              <a:t>đề</a:t>
            </a:r>
            <a:r>
              <a:rPr lang="vi-VN" sz="2000" b="0" dirty="0">
                <a:latin typeface="#9Slide03 AllRoundGothic" panose="020B0703020202020104" pitchFamily="34" charset="0"/>
                <a:sym typeface="Anaheim"/>
              </a:rPr>
              <a:t> </a:t>
            </a:r>
            <a:r>
              <a:rPr lang="vi-VN" sz="2000" b="0" dirty="0" err="1">
                <a:latin typeface="#9Slide03 AllRoundGothic" panose="020B0703020202020104" pitchFamily="34" charset="0"/>
                <a:sym typeface="Anaheim"/>
              </a:rPr>
              <a:t>tài</a:t>
            </a:r>
            <a:endParaRPr sz="2000" b="0" dirty="0">
              <a:latin typeface="#9Slide03 AllRoundGothic" panose="020B0703020202020104" pitchFamily="34" charset="0"/>
              <a:sym typeface="Anaheim"/>
            </a:endParaRPr>
          </a:p>
        </p:txBody>
      </p:sp>
      <p:sp>
        <p:nvSpPr>
          <p:cNvPr id="343" name="Google Shape;343;p34"/>
          <p:cNvSpPr txBox="1">
            <a:spLocks noGrp="1"/>
          </p:cNvSpPr>
          <p:nvPr>
            <p:ph type="title" idx="4"/>
          </p:nvPr>
        </p:nvSpPr>
        <p:spPr>
          <a:xfrm>
            <a:off x="4720913" y="1634450"/>
            <a:ext cx="1152600" cy="10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45" name="Google Shape;345;p34"/>
          <p:cNvSpPr txBox="1">
            <a:spLocks noGrp="1"/>
          </p:cNvSpPr>
          <p:nvPr>
            <p:ph type="subTitle" idx="6"/>
          </p:nvPr>
        </p:nvSpPr>
        <p:spPr>
          <a:xfrm>
            <a:off x="5874969" y="1818325"/>
            <a:ext cx="2490300" cy="534600"/>
          </a:xfrm>
          <a:prstGeom prst="rect">
            <a:avLst/>
          </a:prstGeom>
        </p:spPr>
        <p:txBody>
          <a:bodyPr spcFirstLastPara="1" wrap="square" lIns="91425" tIns="91425" rIns="91425" bIns="91425" anchor="b" anchorCtr="0">
            <a:noAutofit/>
          </a:bodyPr>
          <a:lstStyle/>
          <a:p>
            <a:pPr marL="0" lvl="0" indent="0">
              <a:buSzPts val="2800"/>
            </a:pPr>
            <a:r>
              <a:rPr lang="vi-VN" sz="2000" b="0" dirty="0">
                <a:latin typeface="#9Slide03 AllRoundGothic" panose="020B0703020202020104" pitchFamily="34" charset="0"/>
              </a:rPr>
              <a:t>Cơ </a:t>
            </a:r>
            <a:r>
              <a:rPr lang="vi-VN" sz="2000" b="0" dirty="0" err="1">
                <a:latin typeface="#9Slide03 AllRoundGothic" panose="020B0703020202020104" pitchFamily="34" charset="0"/>
              </a:rPr>
              <a:t>sở</a:t>
            </a:r>
            <a:r>
              <a:rPr lang="vi-VN" sz="2000" b="0" dirty="0">
                <a:latin typeface="#9Slide03 AllRoundGothic" panose="020B0703020202020104" pitchFamily="34" charset="0"/>
              </a:rPr>
              <a:t> </a:t>
            </a:r>
            <a:r>
              <a:rPr lang="vi-VN" sz="2000" b="0" dirty="0" err="1">
                <a:latin typeface="#9Slide03 AllRoundGothic" panose="020B0703020202020104" pitchFamily="34" charset="0"/>
              </a:rPr>
              <a:t>lý</a:t>
            </a:r>
            <a:r>
              <a:rPr lang="vi-VN" sz="2000" b="0" dirty="0">
                <a:latin typeface="#9Slide03 AllRoundGothic" panose="020B0703020202020104" pitchFamily="34" charset="0"/>
              </a:rPr>
              <a:t> </a:t>
            </a:r>
            <a:r>
              <a:rPr lang="vi-VN" sz="2000" b="0" dirty="0" err="1">
                <a:latin typeface="#9Slide03 AllRoundGothic" panose="020B0703020202020104" pitchFamily="34" charset="0"/>
              </a:rPr>
              <a:t>thuyết</a:t>
            </a:r>
            <a:endParaRPr sz="2000" b="0" dirty="0">
              <a:latin typeface="#9Slide03 AllRoundGothic" panose="020B0703020202020104" pitchFamily="34" charset="0"/>
            </a:endParaRPr>
          </a:p>
        </p:txBody>
      </p:sp>
      <p:sp>
        <p:nvSpPr>
          <p:cNvPr id="346" name="Google Shape;346;p34"/>
          <p:cNvSpPr txBox="1">
            <a:spLocks noGrp="1"/>
          </p:cNvSpPr>
          <p:nvPr>
            <p:ph type="title" idx="7"/>
          </p:nvPr>
        </p:nvSpPr>
        <p:spPr>
          <a:xfrm>
            <a:off x="780188" y="3095650"/>
            <a:ext cx="1152600" cy="10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49" name="Google Shape;349;p34"/>
          <p:cNvSpPr txBox="1">
            <a:spLocks noGrp="1"/>
          </p:cNvSpPr>
          <p:nvPr>
            <p:ph type="title" idx="13"/>
          </p:nvPr>
        </p:nvSpPr>
        <p:spPr>
          <a:xfrm>
            <a:off x="4720913" y="3095650"/>
            <a:ext cx="1152600" cy="10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52" name="Google Shape;352;p34"/>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5;p34">
            <a:extLst>
              <a:ext uri="{FF2B5EF4-FFF2-40B4-BE49-F238E27FC236}">
                <a16:creationId xmlns:a16="http://schemas.microsoft.com/office/drawing/2014/main" id="{7AF5DB7E-5950-5E58-CBE9-DC2BE26D3D06}"/>
              </a:ext>
            </a:extLst>
          </p:cNvPr>
          <p:cNvSpPr txBox="1">
            <a:spLocks/>
          </p:cNvSpPr>
          <p:nvPr/>
        </p:nvSpPr>
        <p:spPr>
          <a:xfrm>
            <a:off x="1805553" y="3325175"/>
            <a:ext cx="2710524" cy="53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3000"/>
              <a:buFont typeface="Oranienbaum"/>
              <a:buNone/>
              <a:defRPr sz="2800" b="1" i="0" u="none" strike="noStrike" cap="none">
                <a:solidFill>
                  <a:schemeClr val="dk1"/>
                </a:solidFill>
                <a:latin typeface="Oranienbaum"/>
                <a:ea typeface="Oranienbaum"/>
                <a:cs typeface="Oranienbaum"/>
                <a:sym typeface="Oranienbaum"/>
              </a:defRPr>
            </a:lvl1pPr>
            <a:lvl2pPr marL="914400" marR="0" lvl="1"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2pPr>
            <a:lvl3pPr marL="1371600" marR="0" lvl="2"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3pPr>
            <a:lvl4pPr marL="1828800" marR="0" lvl="3"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4pPr>
            <a:lvl5pPr marL="2286000" marR="0" lvl="4"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5pPr>
            <a:lvl6pPr marL="2743200" marR="0" lvl="5"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6pPr>
            <a:lvl7pPr marL="3200400" marR="0" lvl="6"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7pPr>
            <a:lvl8pPr marL="3657600" marR="0" lvl="7"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8pPr>
            <a:lvl9pPr marL="4114800" marR="0" lvl="8"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9pPr>
          </a:lstStyle>
          <a:p>
            <a:pPr marL="0" indent="0">
              <a:buSzPts val="2800"/>
            </a:pPr>
            <a:r>
              <a:rPr lang="vi-VN" sz="2000" b="0" dirty="0">
                <a:latin typeface="#9Slide03 AllRoundGothic" panose="020B0703020202020104" pitchFamily="34" charset="0"/>
              </a:rPr>
              <a:t>Xây </a:t>
            </a:r>
            <a:r>
              <a:rPr lang="vi-VN" sz="2000" b="0" dirty="0" err="1">
                <a:latin typeface="#9Slide03 AllRoundGothic" panose="020B0703020202020104" pitchFamily="34" charset="0"/>
              </a:rPr>
              <a:t>dựng</a:t>
            </a:r>
            <a:r>
              <a:rPr lang="vi-VN" sz="2000" b="0" dirty="0">
                <a:latin typeface="#9Slide03 AllRoundGothic" panose="020B0703020202020104" pitchFamily="34" charset="0"/>
              </a:rPr>
              <a:t> </a:t>
            </a:r>
            <a:r>
              <a:rPr lang="vi-VN" sz="2000" b="0" dirty="0" err="1">
                <a:latin typeface="#9Slide03 AllRoundGothic" panose="020B0703020202020104" pitchFamily="34" charset="0"/>
              </a:rPr>
              <a:t>ứng</a:t>
            </a:r>
            <a:r>
              <a:rPr lang="vi-VN" sz="2000" b="0" dirty="0">
                <a:latin typeface="#9Slide03 AllRoundGothic" panose="020B0703020202020104" pitchFamily="34" charset="0"/>
              </a:rPr>
              <a:t> </a:t>
            </a:r>
            <a:r>
              <a:rPr lang="vi-VN" sz="2000" b="0" dirty="0" err="1">
                <a:latin typeface="#9Slide03 AllRoundGothic" panose="020B0703020202020104" pitchFamily="34" charset="0"/>
              </a:rPr>
              <a:t>dụng</a:t>
            </a:r>
            <a:endParaRPr lang="vi-VN" sz="2000" b="0" dirty="0">
              <a:latin typeface="#9Slide03 AllRoundGothic" panose="020B0703020202020104" pitchFamily="34" charset="0"/>
            </a:endParaRPr>
          </a:p>
        </p:txBody>
      </p:sp>
      <p:sp>
        <p:nvSpPr>
          <p:cNvPr id="30" name="Google Shape;345;p34">
            <a:extLst>
              <a:ext uri="{FF2B5EF4-FFF2-40B4-BE49-F238E27FC236}">
                <a16:creationId xmlns:a16="http://schemas.microsoft.com/office/drawing/2014/main" id="{ADD3DD73-0155-E318-9D47-32591B12E7A3}"/>
              </a:ext>
            </a:extLst>
          </p:cNvPr>
          <p:cNvSpPr txBox="1">
            <a:spLocks/>
          </p:cNvSpPr>
          <p:nvPr/>
        </p:nvSpPr>
        <p:spPr>
          <a:xfrm>
            <a:off x="5874650" y="3325175"/>
            <a:ext cx="2786988" cy="53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3000"/>
              <a:buFont typeface="Oranienbaum"/>
              <a:buNone/>
              <a:defRPr sz="2800" b="1" i="0" u="none" strike="noStrike" cap="none">
                <a:solidFill>
                  <a:schemeClr val="dk1"/>
                </a:solidFill>
                <a:latin typeface="Oranienbaum"/>
                <a:ea typeface="Oranienbaum"/>
                <a:cs typeface="Oranienbaum"/>
                <a:sym typeface="Oranienbaum"/>
              </a:defRPr>
            </a:lvl1pPr>
            <a:lvl2pPr marL="914400" marR="0" lvl="1"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2pPr>
            <a:lvl3pPr marL="1371600" marR="0" lvl="2"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3pPr>
            <a:lvl4pPr marL="1828800" marR="0" lvl="3"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4pPr>
            <a:lvl5pPr marL="2286000" marR="0" lvl="4"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5pPr>
            <a:lvl6pPr marL="2743200" marR="0" lvl="5"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6pPr>
            <a:lvl7pPr marL="3200400" marR="0" lvl="6"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7pPr>
            <a:lvl8pPr marL="3657600" marR="0" lvl="7"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8pPr>
            <a:lvl9pPr marL="4114800" marR="0" lvl="8" indent="-330200" algn="l" rtl="0">
              <a:lnSpc>
                <a:spcPct val="100000"/>
              </a:lnSpc>
              <a:spcBef>
                <a:spcPts val="0"/>
              </a:spcBef>
              <a:spcAft>
                <a:spcPts val="0"/>
              </a:spcAft>
              <a:buClr>
                <a:schemeClr val="dk1"/>
              </a:buClr>
              <a:buSzPts val="3000"/>
              <a:buFont typeface="Oranienbaum"/>
              <a:buNone/>
              <a:defRPr sz="3000" b="0" i="0" u="none" strike="noStrike" cap="none">
                <a:solidFill>
                  <a:schemeClr val="dk1"/>
                </a:solidFill>
                <a:latin typeface="Oranienbaum"/>
                <a:ea typeface="Oranienbaum"/>
                <a:cs typeface="Oranienbaum"/>
                <a:sym typeface="Oranienbaum"/>
              </a:defRPr>
            </a:lvl9pPr>
          </a:lstStyle>
          <a:p>
            <a:pPr marL="0" indent="0">
              <a:buSzPts val="2800"/>
            </a:pPr>
            <a:r>
              <a:rPr lang="vi-VN" sz="2000" b="0" dirty="0" err="1">
                <a:latin typeface="#9Slide03 AllRoundGothic" panose="020B0703020202020104" pitchFamily="34" charset="0"/>
              </a:rPr>
              <a:t>Kết</a:t>
            </a:r>
            <a:r>
              <a:rPr lang="vi-VN" sz="2000" b="0" dirty="0">
                <a:latin typeface="#9Slide03 AllRoundGothic" panose="020B0703020202020104" pitchFamily="34" charset="0"/>
              </a:rPr>
              <a:t> </a:t>
            </a:r>
            <a:r>
              <a:rPr lang="vi-VN" sz="2000" b="0" dirty="0" err="1">
                <a:latin typeface="#9Slide03 AllRoundGothic" panose="020B0703020202020104" pitchFamily="34" charset="0"/>
              </a:rPr>
              <a:t>luận</a:t>
            </a:r>
            <a:r>
              <a:rPr lang="vi-VN" sz="2000" b="0" dirty="0">
                <a:latin typeface="#9Slide03 AllRoundGothic" panose="020B0703020202020104" pitchFamily="34" charset="0"/>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GRAPH</a:t>
            </a:r>
            <a:endParaRPr/>
          </a:p>
        </p:txBody>
      </p:sp>
      <p:pic>
        <p:nvPicPr>
          <p:cNvPr id="685" name="Google Shape;685;p51" title="Chart">
            <a:hlinkClick r:id="rId3"/>
          </p:cNvPr>
          <p:cNvPicPr preferRelativeResize="0"/>
          <p:nvPr/>
        </p:nvPicPr>
        <p:blipFill>
          <a:blip r:embed="rId4">
            <a:alphaModFix/>
          </a:blip>
          <a:stretch>
            <a:fillRect/>
          </a:stretch>
        </p:blipFill>
        <p:spPr>
          <a:xfrm>
            <a:off x="2866676" y="1122075"/>
            <a:ext cx="3410651" cy="3252824"/>
          </a:xfrm>
          <a:prstGeom prst="rect">
            <a:avLst/>
          </a:prstGeom>
          <a:noFill/>
          <a:ln>
            <a:noFill/>
          </a:ln>
        </p:spPr>
      </p:pic>
      <p:sp>
        <p:nvSpPr>
          <p:cNvPr id="686" name="Google Shape;686;p51"/>
          <p:cNvSpPr txBox="1">
            <a:spLocks noGrp="1"/>
          </p:cNvSpPr>
          <p:nvPr>
            <p:ph type="subTitle" idx="4294967295"/>
          </p:nvPr>
        </p:nvSpPr>
        <p:spPr>
          <a:xfrm>
            <a:off x="6054021" y="3747650"/>
            <a:ext cx="2370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687" name="Google Shape;687;p51"/>
          <p:cNvSpPr txBox="1">
            <a:spLocks noGrp="1"/>
          </p:cNvSpPr>
          <p:nvPr>
            <p:ph type="subTitle" idx="4294967295"/>
          </p:nvPr>
        </p:nvSpPr>
        <p:spPr>
          <a:xfrm>
            <a:off x="6053975" y="3367425"/>
            <a:ext cx="2370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688" name="Google Shape;688;p51"/>
          <p:cNvSpPr txBox="1">
            <a:spLocks noGrp="1"/>
          </p:cNvSpPr>
          <p:nvPr>
            <p:ph type="subTitle" idx="4294967295"/>
          </p:nvPr>
        </p:nvSpPr>
        <p:spPr>
          <a:xfrm>
            <a:off x="6054021" y="1920875"/>
            <a:ext cx="2370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689" name="Google Shape;689;p51"/>
          <p:cNvSpPr txBox="1">
            <a:spLocks noGrp="1"/>
          </p:cNvSpPr>
          <p:nvPr>
            <p:ph type="subTitle" idx="4294967295"/>
          </p:nvPr>
        </p:nvSpPr>
        <p:spPr>
          <a:xfrm>
            <a:off x="6053975" y="1540650"/>
            <a:ext cx="2370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MARS</a:t>
            </a:r>
            <a:endParaRPr sz="2800" b="1">
              <a:latin typeface="Oranienbaum"/>
              <a:ea typeface="Oranienbaum"/>
              <a:cs typeface="Oranienbaum"/>
              <a:sym typeface="Oranienbaum"/>
            </a:endParaRPr>
          </a:p>
        </p:txBody>
      </p:sp>
      <p:sp>
        <p:nvSpPr>
          <p:cNvPr id="690" name="Google Shape;690;p51"/>
          <p:cNvSpPr txBox="1">
            <a:spLocks noGrp="1"/>
          </p:cNvSpPr>
          <p:nvPr>
            <p:ph type="subTitle" idx="4294967295"/>
          </p:nvPr>
        </p:nvSpPr>
        <p:spPr>
          <a:xfrm>
            <a:off x="720046" y="3747650"/>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91" name="Google Shape;691;p51"/>
          <p:cNvSpPr txBox="1">
            <a:spLocks noGrp="1"/>
          </p:cNvSpPr>
          <p:nvPr>
            <p:ph type="subTitle" idx="4294967295"/>
          </p:nvPr>
        </p:nvSpPr>
        <p:spPr>
          <a:xfrm>
            <a:off x="720000" y="3367425"/>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692" name="Google Shape;692;p51"/>
          <p:cNvSpPr txBox="1">
            <a:spLocks noGrp="1"/>
          </p:cNvSpPr>
          <p:nvPr>
            <p:ph type="subTitle" idx="4294967295"/>
          </p:nvPr>
        </p:nvSpPr>
        <p:spPr>
          <a:xfrm>
            <a:off x="720046" y="1920875"/>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693" name="Google Shape;693;p51"/>
          <p:cNvSpPr txBox="1">
            <a:spLocks noGrp="1"/>
          </p:cNvSpPr>
          <p:nvPr>
            <p:ph type="subTitle" idx="4294967295"/>
          </p:nvPr>
        </p:nvSpPr>
        <p:spPr>
          <a:xfrm>
            <a:off x="720000" y="1540650"/>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MERCURY</a:t>
            </a:r>
            <a:endParaRPr sz="2800" b="1">
              <a:latin typeface="Oranienbaum"/>
              <a:ea typeface="Oranienbaum"/>
              <a:cs typeface="Oranienbaum"/>
              <a:sym typeface="Oranienbaum"/>
            </a:endParaRPr>
          </a:p>
        </p:txBody>
      </p:sp>
      <p:sp>
        <p:nvSpPr>
          <p:cNvPr id="694" name="Google Shape;694;p51"/>
          <p:cNvSpPr txBox="1">
            <a:spLocks noGrp="1"/>
          </p:cNvSpPr>
          <p:nvPr>
            <p:ph type="subTitle" idx="4294967295"/>
          </p:nvPr>
        </p:nvSpPr>
        <p:spPr>
          <a:xfrm>
            <a:off x="6053988" y="3065925"/>
            <a:ext cx="2370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b="1">
                <a:latin typeface="Oranienbaum"/>
                <a:ea typeface="Oranienbaum"/>
                <a:cs typeface="Oranienbaum"/>
                <a:sym typeface="Oranienbaum"/>
              </a:rPr>
              <a:t>40%</a:t>
            </a:r>
            <a:endParaRPr sz="2000" b="1">
              <a:latin typeface="Oranienbaum"/>
              <a:ea typeface="Oranienbaum"/>
              <a:cs typeface="Oranienbaum"/>
              <a:sym typeface="Oranienbaum"/>
            </a:endParaRPr>
          </a:p>
        </p:txBody>
      </p:sp>
      <p:sp>
        <p:nvSpPr>
          <p:cNvPr id="695" name="Google Shape;695;p51"/>
          <p:cNvSpPr txBox="1">
            <a:spLocks noGrp="1"/>
          </p:cNvSpPr>
          <p:nvPr>
            <p:ph type="subTitle" idx="4294967295"/>
          </p:nvPr>
        </p:nvSpPr>
        <p:spPr>
          <a:xfrm>
            <a:off x="6053988" y="1239150"/>
            <a:ext cx="2370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b="1">
                <a:latin typeface="Oranienbaum"/>
                <a:ea typeface="Oranienbaum"/>
                <a:cs typeface="Oranienbaum"/>
                <a:sym typeface="Oranienbaum"/>
              </a:rPr>
              <a:t>20%</a:t>
            </a:r>
            <a:endParaRPr sz="2000" b="1">
              <a:latin typeface="Oranienbaum"/>
              <a:ea typeface="Oranienbaum"/>
              <a:cs typeface="Oranienbaum"/>
              <a:sym typeface="Oranienbaum"/>
            </a:endParaRPr>
          </a:p>
        </p:txBody>
      </p:sp>
      <p:sp>
        <p:nvSpPr>
          <p:cNvPr id="696" name="Google Shape;696;p51"/>
          <p:cNvSpPr txBox="1">
            <a:spLocks noGrp="1"/>
          </p:cNvSpPr>
          <p:nvPr>
            <p:ph type="subTitle" idx="4294967295"/>
          </p:nvPr>
        </p:nvSpPr>
        <p:spPr>
          <a:xfrm>
            <a:off x="720013" y="3065925"/>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ranienbaum"/>
                <a:ea typeface="Oranienbaum"/>
                <a:cs typeface="Oranienbaum"/>
                <a:sym typeface="Oranienbaum"/>
              </a:rPr>
              <a:t>10%</a:t>
            </a:r>
            <a:endParaRPr sz="2000" b="1">
              <a:latin typeface="Oranienbaum"/>
              <a:ea typeface="Oranienbaum"/>
              <a:cs typeface="Oranienbaum"/>
              <a:sym typeface="Oranienbaum"/>
            </a:endParaRPr>
          </a:p>
        </p:txBody>
      </p:sp>
      <p:sp>
        <p:nvSpPr>
          <p:cNvPr id="697" name="Google Shape;697;p51"/>
          <p:cNvSpPr txBox="1">
            <a:spLocks noGrp="1"/>
          </p:cNvSpPr>
          <p:nvPr>
            <p:ph type="subTitle" idx="4294967295"/>
          </p:nvPr>
        </p:nvSpPr>
        <p:spPr>
          <a:xfrm>
            <a:off x="720013" y="1239150"/>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ranienbaum"/>
                <a:ea typeface="Oranienbaum"/>
                <a:cs typeface="Oranienbaum"/>
                <a:sym typeface="Oranienbaum"/>
              </a:rPr>
              <a:t>30%</a:t>
            </a:r>
            <a:endParaRPr sz="2000" b="1">
              <a:latin typeface="Oranienbaum"/>
              <a:ea typeface="Oranienbaum"/>
              <a:cs typeface="Oranienbaum"/>
              <a:sym typeface="Oranienbaum"/>
            </a:endParaRPr>
          </a:p>
        </p:txBody>
      </p:sp>
      <p:cxnSp>
        <p:nvCxnSpPr>
          <p:cNvPr id="698" name="Google Shape;698;p51"/>
          <p:cNvCxnSpPr/>
          <p:nvPr/>
        </p:nvCxnSpPr>
        <p:spPr>
          <a:xfrm>
            <a:off x="2345675" y="1853125"/>
            <a:ext cx="881400" cy="0"/>
          </a:xfrm>
          <a:prstGeom prst="straightConnector1">
            <a:avLst/>
          </a:prstGeom>
          <a:noFill/>
          <a:ln w="9525" cap="flat" cmpd="sng">
            <a:solidFill>
              <a:schemeClr val="lt1"/>
            </a:solidFill>
            <a:prstDash val="solid"/>
            <a:round/>
            <a:headEnd type="diamond" w="med" len="med"/>
            <a:tailEnd type="diamond" w="med" len="med"/>
          </a:ln>
        </p:spPr>
      </p:cxnSp>
      <p:cxnSp>
        <p:nvCxnSpPr>
          <p:cNvPr id="699" name="Google Shape;699;p51"/>
          <p:cNvCxnSpPr/>
          <p:nvPr/>
        </p:nvCxnSpPr>
        <p:spPr>
          <a:xfrm>
            <a:off x="2345675" y="3670900"/>
            <a:ext cx="881400" cy="0"/>
          </a:xfrm>
          <a:prstGeom prst="straightConnector1">
            <a:avLst/>
          </a:prstGeom>
          <a:noFill/>
          <a:ln w="9525" cap="flat" cmpd="sng">
            <a:solidFill>
              <a:schemeClr val="dk2"/>
            </a:solidFill>
            <a:prstDash val="solid"/>
            <a:round/>
            <a:headEnd type="diamond" w="med" len="med"/>
            <a:tailEnd type="diamond" w="med" len="med"/>
          </a:ln>
        </p:spPr>
      </p:cxnSp>
      <p:cxnSp>
        <p:nvCxnSpPr>
          <p:cNvPr id="700" name="Google Shape;700;p51"/>
          <p:cNvCxnSpPr/>
          <p:nvPr/>
        </p:nvCxnSpPr>
        <p:spPr>
          <a:xfrm>
            <a:off x="5926150" y="1853125"/>
            <a:ext cx="881400" cy="0"/>
          </a:xfrm>
          <a:prstGeom prst="straightConnector1">
            <a:avLst/>
          </a:prstGeom>
          <a:noFill/>
          <a:ln w="9525" cap="flat" cmpd="sng">
            <a:solidFill>
              <a:schemeClr val="dk2"/>
            </a:solidFill>
            <a:prstDash val="solid"/>
            <a:round/>
            <a:headEnd type="diamond" w="med" len="med"/>
            <a:tailEnd type="diamond" w="med" len="med"/>
          </a:ln>
        </p:spPr>
      </p:cxnSp>
      <p:cxnSp>
        <p:nvCxnSpPr>
          <p:cNvPr id="701" name="Google Shape;701;p51"/>
          <p:cNvCxnSpPr/>
          <p:nvPr/>
        </p:nvCxnSpPr>
        <p:spPr>
          <a:xfrm>
            <a:off x="5926150" y="3670900"/>
            <a:ext cx="881400" cy="0"/>
          </a:xfrm>
          <a:prstGeom prst="straightConnector1">
            <a:avLst/>
          </a:prstGeom>
          <a:noFill/>
          <a:ln w="9525" cap="flat" cmpd="sng">
            <a:solidFill>
              <a:schemeClr val="lt1"/>
            </a:solidFill>
            <a:prstDash val="solid"/>
            <a:round/>
            <a:headEnd type="diamond" w="med" len="med"/>
            <a:tailEnd type="diamond" w="med" len="med"/>
          </a:ln>
        </p:spPr>
      </p:cxnSp>
      <p:sp>
        <p:nvSpPr>
          <p:cNvPr id="702" name="Google Shape;702;p51"/>
          <p:cNvSpPr txBox="1"/>
          <p:nvPr/>
        </p:nvSpPr>
        <p:spPr>
          <a:xfrm>
            <a:off x="2735900" y="4277625"/>
            <a:ext cx="36723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Follow the link in the graph to modify its data and then paste the new one here. </a:t>
            </a:r>
            <a:r>
              <a:rPr lang="en" sz="1200" b="1">
                <a:solidFill>
                  <a:schemeClr val="dk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Anaheim"/>
              <a:ea typeface="Anaheim"/>
              <a:cs typeface="Anaheim"/>
              <a:sym typeface="Anaheim"/>
            </a:endParaRPr>
          </a:p>
        </p:txBody>
      </p:sp>
      <p:grpSp>
        <p:nvGrpSpPr>
          <p:cNvPr id="703" name="Google Shape;703;p51"/>
          <p:cNvGrpSpPr/>
          <p:nvPr/>
        </p:nvGrpSpPr>
        <p:grpSpPr>
          <a:xfrm>
            <a:off x="815900" y="681625"/>
            <a:ext cx="7512200" cy="179100"/>
            <a:chOff x="815900" y="681625"/>
            <a:chExt cx="7512200" cy="179100"/>
          </a:xfrm>
        </p:grpSpPr>
        <p:sp>
          <p:nvSpPr>
            <p:cNvPr id="704" name="Google Shape;704;p51"/>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711" name="Google Shape;711;p52"/>
          <p:cNvGraphicFramePr/>
          <p:nvPr/>
        </p:nvGraphicFramePr>
        <p:xfrm>
          <a:off x="720000" y="1297475"/>
          <a:ext cx="3000000" cy="3000000"/>
        </p:xfrm>
        <a:graphic>
          <a:graphicData uri="http://schemas.openxmlformats.org/drawingml/2006/table">
            <a:tbl>
              <a:tblPr>
                <a:noFill/>
                <a:tableStyleId>{5AC7A83C-E6BB-40B0-A581-50511B0B42B7}</a:tableStyleId>
              </a:tblPr>
              <a:tblGrid>
                <a:gridCol w="963000">
                  <a:extLst>
                    <a:ext uri="{9D8B030D-6E8A-4147-A177-3AD203B41FA5}">
                      <a16:colId xmlns:a16="http://schemas.microsoft.com/office/drawing/2014/main" val="20000"/>
                    </a:ext>
                  </a:extLst>
                </a:gridCol>
                <a:gridCol w="832175">
                  <a:extLst>
                    <a:ext uri="{9D8B030D-6E8A-4147-A177-3AD203B41FA5}">
                      <a16:colId xmlns:a16="http://schemas.microsoft.com/office/drawing/2014/main" val="20001"/>
                    </a:ext>
                  </a:extLst>
                </a:gridCol>
                <a:gridCol w="1093825">
                  <a:extLst>
                    <a:ext uri="{9D8B030D-6E8A-4147-A177-3AD203B41FA5}">
                      <a16:colId xmlns:a16="http://schemas.microsoft.com/office/drawing/2014/main" val="20002"/>
                    </a:ext>
                  </a:extLst>
                </a:gridCol>
                <a:gridCol w="963000">
                  <a:extLst>
                    <a:ext uri="{9D8B030D-6E8A-4147-A177-3AD203B41FA5}">
                      <a16:colId xmlns:a16="http://schemas.microsoft.com/office/drawing/2014/main" val="20003"/>
                    </a:ext>
                  </a:extLst>
                </a:gridCol>
                <a:gridCol w="963000">
                  <a:extLst>
                    <a:ext uri="{9D8B030D-6E8A-4147-A177-3AD203B41FA5}">
                      <a16:colId xmlns:a16="http://schemas.microsoft.com/office/drawing/2014/main" val="20004"/>
                    </a:ext>
                  </a:extLst>
                </a:gridCol>
                <a:gridCol w="963000">
                  <a:extLst>
                    <a:ext uri="{9D8B030D-6E8A-4147-A177-3AD203B41FA5}">
                      <a16:colId xmlns:a16="http://schemas.microsoft.com/office/drawing/2014/main" val="20005"/>
                    </a:ext>
                  </a:extLst>
                </a:gridCol>
                <a:gridCol w="963000">
                  <a:extLst>
                    <a:ext uri="{9D8B030D-6E8A-4147-A177-3AD203B41FA5}">
                      <a16:colId xmlns:a16="http://schemas.microsoft.com/office/drawing/2014/main" val="20006"/>
                    </a:ext>
                  </a:extLst>
                </a:gridCol>
                <a:gridCol w="963000">
                  <a:extLst>
                    <a:ext uri="{9D8B030D-6E8A-4147-A177-3AD203B41FA5}">
                      <a16:colId xmlns:a16="http://schemas.microsoft.com/office/drawing/2014/main" val="20007"/>
                    </a:ext>
                  </a:extLst>
                </a:gridCol>
              </a:tblGrid>
              <a:tr h="526675">
                <a:tc rowSpan="3" gridSpan="2">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rowSpan="3" hMerge="1">
                  <a:txBody>
                    <a:bodyPr/>
                    <a:lstStyle/>
                    <a:p>
                      <a:endParaRPr lang="en-US"/>
                    </a:p>
                  </a:txBody>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DATE:</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a:txBody>
                    <a:bodyPr/>
                    <a:lstStyle/>
                    <a:p>
                      <a:endParaRPr lang="en-US"/>
                    </a:p>
                  </a:txBody>
                  <a:tcPr/>
                </a:tc>
                <a:tc gridSpan="4">
                  <a:txBody>
                    <a:bodyPr/>
                    <a:lstStyle/>
                    <a:p>
                      <a:pPr marL="0" lvl="0" indent="0" algn="l" rtl="0">
                        <a:spcBef>
                          <a:spcPts val="0"/>
                        </a:spcBef>
                        <a:spcAft>
                          <a:spcPts val="0"/>
                        </a:spcAft>
                        <a:buNone/>
                      </a:pPr>
                      <a:r>
                        <a:rPr lang="en" sz="1600">
                          <a:solidFill>
                            <a:schemeClr val="dk1"/>
                          </a:solidFill>
                          <a:latin typeface="Anaheim"/>
                          <a:ea typeface="Anaheim"/>
                          <a:cs typeface="Anaheim"/>
                          <a:sym typeface="Anaheim"/>
                        </a:rPr>
                        <a:t>Monday, June 7th 2021</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6675">
                <a:tc gridSpan="2" vMerge="1">
                  <a:txBody>
                    <a:bodyPr/>
                    <a:lstStyle/>
                    <a:p>
                      <a:endParaRPr lang="en-US"/>
                    </a:p>
                  </a:txBody>
                  <a:tcPr/>
                </a:tc>
                <a:tc hMerge="1" vMerge="1">
                  <a:txBody>
                    <a:bodyPr/>
                    <a:lstStyle/>
                    <a:p>
                      <a:endParaRPr lang="en-US"/>
                    </a:p>
                  </a:txBody>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TOURNAMENT:</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a:txBody>
                    <a:bodyPr/>
                    <a:lstStyle/>
                    <a:p>
                      <a:endParaRPr lang="en-US"/>
                    </a:p>
                  </a:txBody>
                  <a:tcPr/>
                </a:tc>
                <a:tc gridSpan="4">
                  <a:txBody>
                    <a:bodyPr/>
                    <a:lstStyle/>
                    <a:p>
                      <a:pPr marL="0" lvl="0" indent="0" algn="l" rtl="0">
                        <a:spcBef>
                          <a:spcPts val="0"/>
                        </a:spcBef>
                        <a:spcAft>
                          <a:spcPts val="0"/>
                        </a:spcAft>
                        <a:buNone/>
                      </a:pPr>
                      <a:r>
                        <a:rPr lang="en" sz="1600">
                          <a:solidFill>
                            <a:schemeClr val="dk1"/>
                          </a:solidFill>
                          <a:latin typeface="Anaheim"/>
                          <a:ea typeface="Anaheim"/>
                          <a:cs typeface="Anaheim"/>
                          <a:sym typeface="Anaheim"/>
                        </a:rPr>
                        <a:t>American Chess Yearly Tournament </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26675">
                <a:tc gridSpan="2" vMerge="1">
                  <a:txBody>
                    <a:bodyPr/>
                    <a:lstStyle/>
                    <a:p>
                      <a:endParaRPr lang="en-US"/>
                    </a:p>
                  </a:txBody>
                  <a:tcPr/>
                </a:tc>
                <a:tc hMerge="1" vMerge="1">
                  <a:txBody>
                    <a:bodyPr/>
                    <a:lstStyle/>
                    <a:p>
                      <a:endParaRPr lang="en-US"/>
                    </a:p>
                  </a:txBody>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BOARD:</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24</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ROUND:</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2</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6425">
                <a:tc>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RANKING</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ELO</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OPENING / DEFENSE:</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hMerge="1">
                  <a:txBody>
                    <a:bodyPr/>
                    <a:lstStyle/>
                    <a:p>
                      <a:endParaRPr lang="en-US"/>
                    </a:p>
                  </a:txBody>
                  <a:tcPr/>
                </a:tc>
                <a:tc gridSpan="3">
                  <a:txBody>
                    <a:bodyPr/>
                    <a:lstStyle/>
                    <a:p>
                      <a:pPr marL="0" lvl="0" indent="0" algn="l" rtl="0">
                        <a:spcBef>
                          <a:spcPts val="0"/>
                        </a:spcBef>
                        <a:spcAft>
                          <a:spcPts val="0"/>
                        </a:spcAft>
                        <a:buNone/>
                      </a:pPr>
                      <a:r>
                        <a:rPr lang="en" sz="1600">
                          <a:solidFill>
                            <a:schemeClr val="dk1"/>
                          </a:solidFill>
                          <a:latin typeface="Anaheim"/>
                          <a:ea typeface="Anaheim"/>
                          <a:cs typeface="Anaheim"/>
                          <a:sym typeface="Anaheim"/>
                        </a:rPr>
                        <a:t>Mercury is the closest planet</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RESULT</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2667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23</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1544</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WHITE:</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hMerge="1">
                  <a:txBody>
                    <a:bodyPr/>
                    <a:lstStyle/>
                    <a:p>
                      <a:endParaRPr lang="en-US"/>
                    </a:p>
                  </a:txBody>
                  <a:tcPr/>
                </a:tc>
                <a:tc gridSpan="3">
                  <a:txBody>
                    <a:bodyPr/>
                    <a:lstStyle/>
                    <a:p>
                      <a:pPr marL="0" lvl="0" indent="0" algn="l" rtl="0">
                        <a:spcBef>
                          <a:spcPts val="0"/>
                        </a:spcBef>
                        <a:spcAft>
                          <a:spcPts val="0"/>
                        </a:spcAft>
                        <a:buNone/>
                      </a:pPr>
                      <a:r>
                        <a:rPr lang="en" sz="1600">
                          <a:solidFill>
                            <a:schemeClr val="dk1"/>
                          </a:solidFill>
                          <a:latin typeface="Anaheim"/>
                          <a:ea typeface="Anaheim"/>
                          <a:cs typeface="Anaheim"/>
                          <a:sym typeface="Anaheim"/>
                        </a:rPr>
                        <a:t>James Smith</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456</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2667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34</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1755</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600" b="1">
                          <a:solidFill>
                            <a:schemeClr val="lt2"/>
                          </a:solidFill>
                          <a:latin typeface="Oranienbaum"/>
                          <a:ea typeface="Oranienbaum"/>
                          <a:cs typeface="Oranienbaum"/>
                          <a:sym typeface="Oranienbaum"/>
                        </a:rPr>
                        <a:t>BLACK:</a:t>
                      </a:r>
                      <a:endParaRPr sz="1600" b="1">
                        <a:solidFill>
                          <a:schemeClr val="lt2"/>
                        </a:solidFill>
                        <a:latin typeface="Oranienbaum"/>
                        <a:ea typeface="Oranienbaum"/>
                        <a:cs typeface="Oranienbaum"/>
                        <a:sym typeface="Oranienbau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hMerge="1">
                  <a:txBody>
                    <a:bodyPr/>
                    <a:lstStyle/>
                    <a:p>
                      <a:endParaRPr lang="en-US"/>
                    </a:p>
                  </a:txBody>
                  <a:tcPr/>
                </a:tc>
                <a:tc gridSpan="3">
                  <a:txBody>
                    <a:bodyPr/>
                    <a:lstStyle/>
                    <a:p>
                      <a:pPr marL="0" lvl="0" indent="0" algn="l" rtl="0">
                        <a:spcBef>
                          <a:spcPts val="0"/>
                        </a:spcBef>
                        <a:spcAft>
                          <a:spcPts val="0"/>
                        </a:spcAft>
                        <a:buNone/>
                      </a:pPr>
                      <a:r>
                        <a:rPr lang="en" sz="1600">
                          <a:solidFill>
                            <a:schemeClr val="dk1"/>
                          </a:solidFill>
                          <a:latin typeface="Anaheim"/>
                          <a:ea typeface="Anaheim"/>
                          <a:cs typeface="Anaheim"/>
                          <a:sym typeface="Anaheim"/>
                        </a:rPr>
                        <a:t>Jane Doe</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567</a:t>
                      </a:r>
                      <a:endParaRPr sz="1600">
                        <a:solidFill>
                          <a:schemeClr val="dk1"/>
                        </a:solidFill>
                        <a:latin typeface="Anaheim"/>
                        <a:ea typeface="Anaheim"/>
                        <a:cs typeface="Anaheim"/>
                        <a:sym typeface="Anaheim"/>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12" name="Google Shape;712;p52"/>
          <p:cNvSpPr/>
          <p:nvPr/>
        </p:nvSpPr>
        <p:spPr>
          <a:xfrm>
            <a:off x="1115700" y="1695676"/>
            <a:ext cx="515265" cy="769686"/>
          </a:xfrm>
          <a:custGeom>
            <a:avLst/>
            <a:gdLst/>
            <a:ahLst/>
            <a:cxnLst/>
            <a:rect l="l" t="t" r="r" b="b"/>
            <a:pathLst>
              <a:path w="10618" h="15860" extrusionOk="0">
                <a:moveTo>
                  <a:pt x="5188" y="0"/>
                </a:moveTo>
                <a:cubicBezTo>
                  <a:pt x="3806" y="0"/>
                  <a:pt x="2682" y="1125"/>
                  <a:pt x="2669" y="2506"/>
                </a:cubicBezTo>
                <a:cubicBezTo>
                  <a:pt x="2669" y="3617"/>
                  <a:pt x="3373" y="4551"/>
                  <a:pt x="4361" y="4890"/>
                </a:cubicBezTo>
                <a:cubicBezTo>
                  <a:pt x="1923" y="5119"/>
                  <a:pt x="1613" y="6082"/>
                  <a:pt x="3400" y="6284"/>
                </a:cubicBezTo>
                <a:cubicBezTo>
                  <a:pt x="3576" y="8871"/>
                  <a:pt x="3305" y="11024"/>
                  <a:pt x="2235" y="11824"/>
                </a:cubicBezTo>
                <a:cubicBezTo>
                  <a:pt x="1165" y="12622"/>
                  <a:pt x="515" y="12880"/>
                  <a:pt x="488" y="13326"/>
                </a:cubicBezTo>
                <a:cubicBezTo>
                  <a:pt x="461" y="13774"/>
                  <a:pt x="746" y="14031"/>
                  <a:pt x="1030" y="14139"/>
                </a:cubicBezTo>
                <a:cubicBezTo>
                  <a:pt x="123" y="14545"/>
                  <a:pt x="0" y="14897"/>
                  <a:pt x="231" y="15222"/>
                </a:cubicBezTo>
                <a:cubicBezTo>
                  <a:pt x="529" y="15629"/>
                  <a:pt x="1436" y="15791"/>
                  <a:pt x="2790" y="15818"/>
                </a:cubicBezTo>
                <a:cubicBezTo>
                  <a:pt x="3373" y="15832"/>
                  <a:pt x="4213" y="15845"/>
                  <a:pt x="5107" y="15859"/>
                </a:cubicBezTo>
                <a:lnTo>
                  <a:pt x="5540" y="15859"/>
                </a:lnTo>
                <a:cubicBezTo>
                  <a:pt x="5567" y="15845"/>
                  <a:pt x="5607" y="15845"/>
                  <a:pt x="5648" y="15845"/>
                </a:cubicBezTo>
                <a:lnTo>
                  <a:pt x="6542" y="15845"/>
                </a:lnTo>
                <a:cubicBezTo>
                  <a:pt x="6663" y="15845"/>
                  <a:pt x="6799" y="15832"/>
                  <a:pt x="6921" y="15832"/>
                </a:cubicBezTo>
                <a:lnTo>
                  <a:pt x="7016" y="15832"/>
                </a:lnTo>
                <a:cubicBezTo>
                  <a:pt x="7151" y="15832"/>
                  <a:pt x="7273" y="15818"/>
                  <a:pt x="7395" y="15818"/>
                </a:cubicBezTo>
                <a:lnTo>
                  <a:pt x="7436" y="15818"/>
                </a:lnTo>
                <a:cubicBezTo>
                  <a:pt x="7557" y="15805"/>
                  <a:pt x="7666" y="15805"/>
                  <a:pt x="7774" y="15805"/>
                </a:cubicBezTo>
                <a:cubicBezTo>
                  <a:pt x="7801" y="15791"/>
                  <a:pt x="7828" y="15791"/>
                  <a:pt x="7855" y="15791"/>
                </a:cubicBezTo>
                <a:cubicBezTo>
                  <a:pt x="7964" y="15791"/>
                  <a:pt x="8086" y="15778"/>
                  <a:pt x="8194" y="15778"/>
                </a:cubicBezTo>
                <a:cubicBezTo>
                  <a:pt x="8207" y="15778"/>
                  <a:pt x="8234" y="15764"/>
                  <a:pt x="8248" y="15764"/>
                </a:cubicBezTo>
                <a:cubicBezTo>
                  <a:pt x="8343" y="15764"/>
                  <a:pt x="8438" y="15751"/>
                  <a:pt x="8532" y="15751"/>
                </a:cubicBezTo>
                <a:cubicBezTo>
                  <a:pt x="8546" y="15751"/>
                  <a:pt x="8559" y="15737"/>
                  <a:pt x="8586" y="15737"/>
                </a:cubicBezTo>
                <a:cubicBezTo>
                  <a:pt x="8682" y="15737"/>
                  <a:pt x="8776" y="15724"/>
                  <a:pt x="8857" y="15710"/>
                </a:cubicBezTo>
                <a:cubicBezTo>
                  <a:pt x="8884" y="15710"/>
                  <a:pt x="8899" y="15710"/>
                  <a:pt x="8912" y="15697"/>
                </a:cubicBezTo>
                <a:cubicBezTo>
                  <a:pt x="9007" y="15697"/>
                  <a:pt x="9088" y="15683"/>
                  <a:pt x="9169" y="15670"/>
                </a:cubicBezTo>
                <a:cubicBezTo>
                  <a:pt x="10510" y="15426"/>
                  <a:pt x="10618" y="14464"/>
                  <a:pt x="9521" y="14207"/>
                </a:cubicBezTo>
                <a:cubicBezTo>
                  <a:pt x="10036" y="13774"/>
                  <a:pt x="10226" y="12974"/>
                  <a:pt x="9589" y="12758"/>
                </a:cubicBezTo>
                <a:cubicBezTo>
                  <a:pt x="8939" y="12555"/>
                  <a:pt x="7801" y="11851"/>
                  <a:pt x="7178" y="10334"/>
                </a:cubicBezTo>
                <a:cubicBezTo>
                  <a:pt x="6596" y="8911"/>
                  <a:pt x="6826" y="6596"/>
                  <a:pt x="6853" y="6298"/>
                </a:cubicBezTo>
                <a:cubicBezTo>
                  <a:pt x="6853" y="6271"/>
                  <a:pt x="6867" y="6271"/>
                  <a:pt x="6867" y="6271"/>
                </a:cubicBezTo>
                <a:cubicBezTo>
                  <a:pt x="6867" y="6271"/>
                  <a:pt x="7896" y="6244"/>
                  <a:pt x="8140" y="5905"/>
                </a:cubicBezTo>
                <a:cubicBezTo>
                  <a:pt x="8397" y="5540"/>
                  <a:pt x="7368" y="5038"/>
                  <a:pt x="6000" y="4890"/>
                </a:cubicBezTo>
                <a:cubicBezTo>
                  <a:pt x="6975" y="4551"/>
                  <a:pt x="7680" y="3630"/>
                  <a:pt x="7693" y="2533"/>
                </a:cubicBezTo>
                <a:cubicBezTo>
                  <a:pt x="7693" y="2452"/>
                  <a:pt x="7680" y="2371"/>
                  <a:pt x="7680" y="2290"/>
                </a:cubicBezTo>
                <a:cubicBezTo>
                  <a:pt x="7680" y="2262"/>
                  <a:pt x="7680" y="2235"/>
                  <a:pt x="7666" y="2221"/>
                </a:cubicBezTo>
                <a:cubicBezTo>
                  <a:pt x="7666" y="2167"/>
                  <a:pt x="7653" y="2113"/>
                  <a:pt x="7653" y="2059"/>
                </a:cubicBezTo>
                <a:cubicBezTo>
                  <a:pt x="7638" y="2032"/>
                  <a:pt x="7638" y="2005"/>
                  <a:pt x="7625" y="1978"/>
                </a:cubicBezTo>
                <a:cubicBezTo>
                  <a:pt x="7611" y="1923"/>
                  <a:pt x="7611" y="1883"/>
                  <a:pt x="7598" y="1829"/>
                </a:cubicBezTo>
                <a:cubicBezTo>
                  <a:pt x="7584" y="1802"/>
                  <a:pt x="7571" y="1775"/>
                  <a:pt x="7571" y="1748"/>
                </a:cubicBezTo>
                <a:cubicBezTo>
                  <a:pt x="7557" y="1694"/>
                  <a:pt x="7530" y="1652"/>
                  <a:pt x="7517" y="1598"/>
                </a:cubicBezTo>
                <a:cubicBezTo>
                  <a:pt x="7503" y="1585"/>
                  <a:pt x="7503" y="1558"/>
                  <a:pt x="7490" y="1531"/>
                </a:cubicBezTo>
                <a:cubicBezTo>
                  <a:pt x="7463" y="1463"/>
                  <a:pt x="7422" y="1396"/>
                  <a:pt x="7395" y="1327"/>
                </a:cubicBezTo>
                <a:cubicBezTo>
                  <a:pt x="7382" y="1327"/>
                  <a:pt x="7382" y="1314"/>
                  <a:pt x="7368" y="1300"/>
                </a:cubicBezTo>
                <a:cubicBezTo>
                  <a:pt x="7341" y="1246"/>
                  <a:pt x="7313" y="1192"/>
                  <a:pt x="7273" y="1138"/>
                </a:cubicBezTo>
                <a:cubicBezTo>
                  <a:pt x="7259" y="1125"/>
                  <a:pt x="7246" y="1098"/>
                  <a:pt x="7232" y="1071"/>
                </a:cubicBezTo>
                <a:cubicBezTo>
                  <a:pt x="7205" y="1030"/>
                  <a:pt x="7178" y="1002"/>
                  <a:pt x="7151" y="962"/>
                </a:cubicBezTo>
                <a:cubicBezTo>
                  <a:pt x="7124" y="935"/>
                  <a:pt x="7111" y="908"/>
                  <a:pt x="7084" y="894"/>
                </a:cubicBezTo>
                <a:cubicBezTo>
                  <a:pt x="7057" y="854"/>
                  <a:pt x="7030" y="827"/>
                  <a:pt x="7003" y="800"/>
                </a:cubicBezTo>
                <a:cubicBezTo>
                  <a:pt x="6975" y="773"/>
                  <a:pt x="6961" y="746"/>
                  <a:pt x="6934" y="719"/>
                </a:cubicBezTo>
                <a:cubicBezTo>
                  <a:pt x="6907" y="692"/>
                  <a:pt x="6867" y="664"/>
                  <a:pt x="6840" y="637"/>
                </a:cubicBezTo>
                <a:cubicBezTo>
                  <a:pt x="6813" y="623"/>
                  <a:pt x="6799" y="596"/>
                  <a:pt x="6772" y="569"/>
                </a:cubicBezTo>
                <a:cubicBezTo>
                  <a:pt x="6718" y="542"/>
                  <a:pt x="6677" y="502"/>
                  <a:pt x="6636" y="475"/>
                </a:cubicBezTo>
                <a:lnTo>
                  <a:pt x="6515" y="394"/>
                </a:lnTo>
                <a:cubicBezTo>
                  <a:pt x="6488" y="379"/>
                  <a:pt x="6447" y="352"/>
                  <a:pt x="6420" y="325"/>
                </a:cubicBezTo>
                <a:cubicBezTo>
                  <a:pt x="6380" y="312"/>
                  <a:pt x="6352" y="298"/>
                  <a:pt x="6311" y="285"/>
                </a:cubicBezTo>
                <a:cubicBezTo>
                  <a:pt x="6284" y="258"/>
                  <a:pt x="6244" y="244"/>
                  <a:pt x="6217" y="231"/>
                </a:cubicBezTo>
                <a:cubicBezTo>
                  <a:pt x="6176" y="217"/>
                  <a:pt x="6149" y="204"/>
                  <a:pt x="6109" y="190"/>
                </a:cubicBezTo>
                <a:cubicBezTo>
                  <a:pt x="6082" y="177"/>
                  <a:pt x="6040" y="163"/>
                  <a:pt x="6000" y="150"/>
                </a:cubicBezTo>
                <a:cubicBezTo>
                  <a:pt x="5973" y="136"/>
                  <a:pt x="5932" y="123"/>
                  <a:pt x="5892" y="109"/>
                </a:cubicBezTo>
                <a:lnTo>
                  <a:pt x="5878" y="109"/>
                </a:lnTo>
                <a:cubicBezTo>
                  <a:pt x="5661" y="41"/>
                  <a:pt x="5432" y="14"/>
                  <a:pt x="5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2"/>
          <p:cNvSpPr/>
          <p:nvPr/>
        </p:nvSpPr>
        <p:spPr>
          <a:xfrm rot="10800000">
            <a:off x="1630985" y="1695665"/>
            <a:ext cx="515265" cy="769686"/>
          </a:xfrm>
          <a:custGeom>
            <a:avLst/>
            <a:gdLst/>
            <a:ahLst/>
            <a:cxnLst/>
            <a:rect l="l" t="t" r="r" b="b"/>
            <a:pathLst>
              <a:path w="10618" h="15860" extrusionOk="0">
                <a:moveTo>
                  <a:pt x="5188" y="0"/>
                </a:moveTo>
                <a:cubicBezTo>
                  <a:pt x="3806" y="0"/>
                  <a:pt x="2682" y="1125"/>
                  <a:pt x="2669" y="2506"/>
                </a:cubicBezTo>
                <a:cubicBezTo>
                  <a:pt x="2669" y="3617"/>
                  <a:pt x="3373" y="4551"/>
                  <a:pt x="4361" y="4890"/>
                </a:cubicBezTo>
                <a:cubicBezTo>
                  <a:pt x="1923" y="5119"/>
                  <a:pt x="1613" y="6082"/>
                  <a:pt x="3400" y="6284"/>
                </a:cubicBezTo>
                <a:cubicBezTo>
                  <a:pt x="3576" y="8871"/>
                  <a:pt x="3305" y="11024"/>
                  <a:pt x="2235" y="11824"/>
                </a:cubicBezTo>
                <a:cubicBezTo>
                  <a:pt x="1165" y="12622"/>
                  <a:pt x="515" y="12880"/>
                  <a:pt x="488" y="13326"/>
                </a:cubicBezTo>
                <a:cubicBezTo>
                  <a:pt x="461" y="13774"/>
                  <a:pt x="746" y="14031"/>
                  <a:pt x="1030" y="14139"/>
                </a:cubicBezTo>
                <a:cubicBezTo>
                  <a:pt x="123" y="14545"/>
                  <a:pt x="0" y="14897"/>
                  <a:pt x="231" y="15222"/>
                </a:cubicBezTo>
                <a:cubicBezTo>
                  <a:pt x="529" y="15629"/>
                  <a:pt x="1436" y="15791"/>
                  <a:pt x="2790" y="15818"/>
                </a:cubicBezTo>
                <a:cubicBezTo>
                  <a:pt x="3373" y="15832"/>
                  <a:pt x="4213" y="15845"/>
                  <a:pt x="5107" y="15859"/>
                </a:cubicBezTo>
                <a:lnTo>
                  <a:pt x="5540" y="15859"/>
                </a:lnTo>
                <a:cubicBezTo>
                  <a:pt x="5567" y="15845"/>
                  <a:pt x="5607" y="15845"/>
                  <a:pt x="5648" y="15845"/>
                </a:cubicBezTo>
                <a:lnTo>
                  <a:pt x="6542" y="15845"/>
                </a:lnTo>
                <a:cubicBezTo>
                  <a:pt x="6663" y="15845"/>
                  <a:pt x="6799" y="15832"/>
                  <a:pt x="6921" y="15832"/>
                </a:cubicBezTo>
                <a:lnTo>
                  <a:pt x="7016" y="15832"/>
                </a:lnTo>
                <a:cubicBezTo>
                  <a:pt x="7151" y="15832"/>
                  <a:pt x="7273" y="15818"/>
                  <a:pt x="7395" y="15818"/>
                </a:cubicBezTo>
                <a:lnTo>
                  <a:pt x="7436" y="15818"/>
                </a:lnTo>
                <a:cubicBezTo>
                  <a:pt x="7557" y="15805"/>
                  <a:pt x="7666" y="15805"/>
                  <a:pt x="7774" y="15805"/>
                </a:cubicBezTo>
                <a:cubicBezTo>
                  <a:pt x="7801" y="15791"/>
                  <a:pt x="7828" y="15791"/>
                  <a:pt x="7855" y="15791"/>
                </a:cubicBezTo>
                <a:cubicBezTo>
                  <a:pt x="7964" y="15791"/>
                  <a:pt x="8086" y="15778"/>
                  <a:pt x="8194" y="15778"/>
                </a:cubicBezTo>
                <a:cubicBezTo>
                  <a:pt x="8207" y="15778"/>
                  <a:pt x="8234" y="15764"/>
                  <a:pt x="8248" y="15764"/>
                </a:cubicBezTo>
                <a:cubicBezTo>
                  <a:pt x="8343" y="15764"/>
                  <a:pt x="8438" y="15751"/>
                  <a:pt x="8532" y="15751"/>
                </a:cubicBezTo>
                <a:cubicBezTo>
                  <a:pt x="8546" y="15751"/>
                  <a:pt x="8559" y="15737"/>
                  <a:pt x="8586" y="15737"/>
                </a:cubicBezTo>
                <a:cubicBezTo>
                  <a:pt x="8682" y="15737"/>
                  <a:pt x="8776" y="15724"/>
                  <a:pt x="8857" y="15710"/>
                </a:cubicBezTo>
                <a:cubicBezTo>
                  <a:pt x="8884" y="15710"/>
                  <a:pt x="8899" y="15710"/>
                  <a:pt x="8912" y="15697"/>
                </a:cubicBezTo>
                <a:cubicBezTo>
                  <a:pt x="9007" y="15697"/>
                  <a:pt x="9088" y="15683"/>
                  <a:pt x="9169" y="15670"/>
                </a:cubicBezTo>
                <a:cubicBezTo>
                  <a:pt x="10510" y="15426"/>
                  <a:pt x="10618" y="14464"/>
                  <a:pt x="9521" y="14207"/>
                </a:cubicBezTo>
                <a:cubicBezTo>
                  <a:pt x="10036" y="13774"/>
                  <a:pt x="10226" y="12974"/>
                  <a:pt x="9589" y="12758"/>
                </a:cubicBezTo>
                <a:cubicBezTo>
                  <a:pt x="8939" y="12555"/>
                  <a:pt x="7801" y="11851"/>
                  <a:pt x="7178" y="10334"/>
                </a:cubicBezTo>
                <a:cubicBezTo>
                  <a:pt x="6596" y="8911"/>
                  <a:pt x="6826" y="6596"/>
                  <a:pt x="6853" y="6298"/>
                </a:cubicBezTo>
                <a:cubicBezTo>
                  <a:pt x="6853" y="6271"/>
                  <a:pt x="6867" y="6271"/>
                  <a:pt x="6867" y="6271"/>
                </a:cubicBezTo>
                <a:cubicBezTo>
                  <a:pt x="6867" y="6271"/>
                  <a:pt x="7896" y="6244"/>
                  <a:pt x="8140" y="5905"/>
                </a:cubicBezTo>
                <a:cubicBezTo>
                  <a:pt x="8397" y="5540"/>
                  <a:pt x="7368" y="5038"/>
                  <a:pt x="6000" y="4890"/>
                </a:cubicBezTo>
                <a:cubicBezTo>
                  <a:pt x="6975" y="4551"/>
                  <a:pt x="7680" y="3630"/>
                  <a:pt x="7693" y="2533"/>
                </a:cubicBezTo>
                <a:cubicBezTo>
                  <a:pt x="7693" y="2452"/>
                  <a:pt x="7680" y="2371"/>
                  <a:pt x="7680" y="2290"/>
                </a:cubicBezTo>
                <a:cubicBezTo>
                  <a:pt x="7680" y="2262"/>
                  <a:pt x="7680" y="2235"/>
                  <a:pt x="7666" y="2221"/>
                </a:cubicBezTo>
                <a:cubicBezTo>
                  <a:pt x="7666" y="2167"/>
                  <a:pt x="7653" y="2113"/>
                  <a:pt x="7653" y="2059"/>
                </a:cubicBezTo>
                <a:cubicBezTo>
                  <a:pt x="7638" y="2032"/>
                  <a:pt x="7638" y="2005"/>
                  <a:pt x="7625" y="1978"/>
                </a:cubicBezTo>
                <a:cubicBezTo>
                  <a:pt x="7611" y="1923"/>
                  <a:pt x="7611" y="1883"/>
                  <a:pt x="7598" y="1829"/>
                </a:cubicBezTo>
                <a:cubicBezTo>
                  <a:pt x="7584" y="1802"/>
                  <a:pt x="7571" y="1775"/>
                  <a:pt x="7571" y="1748"/>
                </a:cubicBezTo>
                <a:cubicBezTo>
                  <a:pt x="7557" y="1694"/>
                  <a:pt x="7530" y="1652"/>
                  <a:pt x="7517" y="1598"/>
                </a:cubicBezTo>
                <a:cubicBezTo>
                  <a:pt x="7503" y="1585"/>
                  <a:pt x="7503" y="1558"/>
                  <a:pt x="7490" y="1531"/>
                </a:cubicBezTo>
                <a:cubicBezTo>
                  <a:pt x="7463" y="1463"/>
                  <a:pt x="7422" y="1396"/>
                  <a:pt x="7395" y="1327"/>
                </a:cubicBezTo>
                <a:cubicBezTo>
                  <a:pt x="7382" y="1327"/>
                  <a:pt x="7382" y="1314"/>
                  <a:pt x="7368" y="1300"/>
                </a:cubicBezTo>
                <a:cubicBezTo>
                  <a:pt x="7341" y="1246"/>
                  <a:pt x="7313" y="1192"/>
                  <a:pt x="7273" y="1138"/>
                </a:cubicBezTo>
                <a:cubicBezTo>
                  <a:pt x="7259" y="1125"/>
                  <a:pt x="7246" y="1098"/>
                  <a:pt x="7232" y="1071"/>
                </a:cubicBezTo>
                <a:cubicBezTo>
                  <a:pt x="7205" y="1030"/>
                  <a:pt x="7178" y="1002"/>
                  <a:pt x="7151" y="962"/>
                </a:cubicBezTo>
                <a:cubicBezTo>
                  <a:pt x="7124" y="935"/>
                  <a:pt x="7111" y="908"/>
                  <a:pt x="7084" y="894"/>
                </a:cubicBezTo>
                <a:cubicBezTo>
                  <a:pt x="7057" y="854"/>
                  <a:pt x="7030" y="827"/>
                  <a:pt x="7003" y="800"/>
                </a:cubicBezTo>
                <a:cubicBezTo>
                  <a:pt x="6975" y="773"/>
                  <a:pt x="6961" y="746"/>
                  <a:pt x="6934" y="719"/>
                </a:cubicBezTo>
                <a:cubicBezTo>
                  <a:pt x="6907" y="692"/>
                  <a:pt x="6867" y="664"/>
                  <a:pt x="6840" y="637"/>
                </a:cubicBezTo>
                <a:cubicBezTo>
                  <a:pt x="6813" y="623"/>
                  <a:pt x="6799" y="596"/>
                  <a:pt x="6772" y="569"/>
                </a:cubicBezTo>
                <a:cubicBezTo>
                  <a:pt x="6718" y="542"/>
                  <a:pt x="6677" y="502"/>
                  <a:pt x="6636" y="475"/>
                </a:cubicBezTo>
                <a:lnTo>
                  <a:pt x="6515" y="394"/>
                </a:lnTo>
                <a:cubicBezTo>
                  <a:pt x="6488" y="379"/>
                  <a:pt x="6447" y="352"/>
                  <a:pt x="6420" y="325"/>
                </a:cubicBezTo>
                <a:cubicBezTo>
                  <a:pt x="6380" y="312"/>
                  <a:pt x="6352" y="298"/>
                  <a:pt x="6311" y="285"/>
                </a:cubicBezTo>
                <a:cubicBezTo>
                  <a:pt x="6284" y="258"/>
                  <a:pt x="6244" y="244"/>
                  <a:pt x="6217" y="231"/>
                </a:cubicBezTo>
                <a:cubicBezTo>
                  <a:pt x="6176" y="217"/>
                  <a:pt x="6149" y="204"/>
                  <a:pt x="6109" y="190"/>
                </a:cubicBezTo>
                <a:cubicBezTo>
                  <a:pt x="6082" y="177"/>
                  <a:pt x="6040" y="163"/>
                  <a:pt x="6000" y="150"/>
                </a:cubicBezTo>
                <a:cubicBezTo>
                  <a:pt x="5973" y="136"/>
                  <a:pt x="5932" y="123"/>
                  <a:pt x="5892" y="109"/>
                </a:cubicBezTo>
                <a:lnTo>
                  <a:pt x="5878" y="109"/>
                </a:lnTo>
                <a:cubicBezTo>
                  <a:pt x="5661" y="41"/>
                  <a:pt x="5432" y="14"/>
                  <a:pt x="5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52"/>
          <p:cNvGrpSpPr/>
          <p:nvPr/>
        </p:nvGrpSpPr>
        <p:grpSpPr>
          <a:xfrm>
            <a:off x="815900" y="681625"/>
            <a:ext cx="7512200" cy="179100"/>
            <a:chOff x="815900" y="681625"/>
            <a:chExt cx="7512200" cy="179100"/>
          </a:xfrm>
        </p:grpSpPr>
        <p:sp>
          <p:nvSpPr>
            <p:cNvPr id="715" name="Google Shape;715;p52"/>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2"/>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722" name="Google Shape;722;p53"/>
          <p:cNvGraphicFramePr/>
          <p:nvPr/>
        </p:nvGraphicFramePr>
        <p:xfrm>
          <a:off x="720000" y="1370490"/>
          <a:ext cx="3000000" cy="3000000"/>
        </p:xfrm>
        <a:graphic>
          <a:graphicData uri="http://schemas.openxmlformats.org/drawingml/2006/table">
            <a:tbl>
              <a:tblPr>
                <a:noFill/>
                <a:tableStyleId>{5AC7A83C-E6BB-40B0-A581-50511B0B42B7}</a:tableStyleId>
              </a:tblPr>
              <a:tblGrid>
                <a:gridCol w="1782650">
                  <a:extLst>
                    <a:ext uri="{9D8B030D-6E8A-4147-A177-3AD203B41FA5}">
                      <a16:colId xmlns:a16="http://schemas.microsoft.com/office/drawing/2014/main" val="20000"/>
                    </a:ext>
                  </a:extLst>
                </a:gridCol>
                <a:gridCol w="1768325">
                  <a:extLst>
                    <a:ext uri="{9D8B030D-6E8A-4147-A177-3AD203B41FA5}">
                      <a16:colId xmlns:a16="http://schemas.microsoft.com/office/drawing/2014/main" val="20001"/>
                    </a:ext>
                  </a:extLst>
                </a:gridCol>
                <a:gridCol w="616550">
                  <a:extLst>
                    <a:ext uri="{9D8B030D-6E8A-4147-A177-3AD203B41FA5}">
                      <a16:colId xmlns:a16="http://schemas.microsoft.com/office/drawing/2014/main" val="20002"/>
                    </a:ext>
                  </a:extLst>
                </a:gridCol>
                <a:gridCol w="1768275">
                  <a:extLst>
                    <a:ext uri="{9D8B030D-6E8A-4147-A177-3AD203B41FA5}">
                      <a16:colId xmlns:a16="http://schemas.microsoft.com/office/drawing/2014/main" val="20003"/>
                    </a:ext>
                  </a:extLst>
                </a:gridCol>
                <a:gridCol w="1768200">
                  <a:extLst>
                    <a:ext uri="{9D8B030D-6E8A-4147-A177-3AD203B41FA5}">
                      <a16:colId xmlns:a16="http://schemas.microsoft.com/office/drawing/2014/main" val="20004"/>
                    </a:ext>
                  </a:extLst>
                </a:gridCol>
              </a:tblGrid>
              <a:tr h="433825">
                <a:tc>
                  <a:txBody>
                    <a:bodyPr/>
                    <a:lstStyle/>
                    <a:p>
                      <a:pPr marL="0" lvl="0" indent="0" algn="ctr" rtl="0">
                        <a:spcBef>
                          <a:spcPts val="0"/>
                        </a:spcBef>
                        <a:spcAft>
                          <a:spcPts val="0"/>
                        </a:spcAft>
                        <a:buNone/>
                      </a:pPr>
                      <a:r>
                        <a:rPr lang="en" sz="1800" b="1">
                          <a:solidFill>
                            <a:schemeClr val="lt2"/>
                          </a:solidFill>
                          <a:latin typeface="Oranienbaum"/>
                          <a:ea typeface="Oranienbaum"/>
                          <a:cs typeface="Oranienbaum"/>
                          <a:sym typeface="Oranienbaum"/>
                        </a:rPr>
                        <a:t>TIME</a:t>
                      </a:r>
                      <a:endParaRPr sz="1800" b="1">
                        <a:solidFill>
                          <a:schemeClr val="lt2"/>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2"/>
                          </a:solidFill>
                          <a:latin typeface="Oranienbaum"/>
                          <a:ea typeface="Oranienbaum"/>
                          <a:cs typeface="Oranienbaum"/>
                          <a:sym typeface="Oranienbaum"/>
                        </a:rPr>
                        <a:t>WHITE</a:t>
                      </a:r>
                      <a:endParaRPr sz="1800" b="1">
                        <a:solidFill>
                          <a:schemeClr val="lt2"/>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800" b="1">
                        <a:solidFill>
                          <a:schemeClr val="lt2"/>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2"/>
                          </a:solidFill>
                          <a:latin typeface="Oranienbaum"/>
                          <a:ea typeface="Oranienbaum"/>
                          <a:cs typeface="Oranienbaum"/>
                          <a:sym typeface="Oranienbaum"/>
                        </a:rPr>
                        <a:t>BLACK</a:t>
                      </a:r>
                      <a:endParaRPr sz="1800" b="1">
                        <a:solidFill>
                          <a:schemeClr val="lt2"/>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lt2"/>
                          </a:solidFill>
                          <a:latin typeface="Oranienbaum"/>
                          <a:ea typeface="Oranienbaum"/>
                          <a:cs typeface="Oranienbaum"/>
                          <a:sym typeface="Oranienbaum"/>
                        </a:rPr>
                        <a:t>TIME</a:t>
                      </a:r>
                      <a:endParaRPr sz="1800" b="1">
                        <a:solidFill>
                          <a:schemeClr val="lt2"/>
                        </a:solidFill>
                        <a:latin typeface="Oranienbaum"/>
                        <a:ea typeface="Oranienbaum"/>
                        <a:cs typeface="Oranienbaum"/>
                        <a:sym typeface="Oranienbaum"/>
                      </a:endParaRPr>
                    </a:p>
                  </a:txBody>
                  <a:tcPr marL="91425" marR="91425" marT="91425" marB="91425">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0182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25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Bc4</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ranienbaum"/>
                          <a:ea typeface="Oranienbaum"/>
                          <a:cs typeface="Oranienbaum"/>
                          <a:sym typeface="Oranienbaum"/>
                        </a:rPr>
                        <a:t>1</a:t>
                      </a:r>
                      <a:endParaRPr sz="1600" b="1">
                        <a:solidFill>
                          <a:schemeClr val="dk1"/>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15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Kb6</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0182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13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Rb3</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ranienbaum"/>
                          <a:ea typeface="Oranienbaum"/>
                          <a:cs typeface="Oranienbaum"/>
                          <a:sym typeface="Oranienbaum"/>
                        </a:rPr>
                        <a:t>2</a:t>
                      </a:r>
                      <a:endParaRPr sz="1600" b="1">
                        <a:solidFill>
                          <a:schemeClr val="dk1"/>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20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Rd8</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0182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54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Ke2</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ranienbaum"/>
                          <a:ea typeface="Oranienbaum"/>
                          <a:cs typeface="Oranienbaum"/>
                          <a:sym typeface="Oranienbaum"/>
                        </a:rPr>
                        <a:t>3</a:t>
                      </a:r>
                      <a:endParaRPr sz="1600" b="1">
                        <a:solidFill>
                          <a:schemeClr val="dk1"/>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32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Bc5</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0182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23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Kh2</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ranienbaum"/>
                          <a:ea typeface="Oranienbaum"/>
                          <a:cs typeface="Oranienbaum"/>
                          <a:sym typeface="Oranienbaum"/>
                        </a:rPr>
                        <a:t>4</a:t>
                      </a:r>
                      <a:endParaRPr sz="1600" b="1">
                        <a:solidFill>
                          <a:schemeClr val="dk1"/>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82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Qe7</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0182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04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Qb3</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ranienbaum"/>
                          <a:ea typeface="Oranienbaum"/>
                          <a:cs typeface="Oranienbaum"/>
                          <a:sym typeface="Oranienbaum"/>
                        </a:rPr>
                        <a:t>5</a:t>
                      </a:r>
                      <a:endParaRPr sz="1600" b="1">
                        <a:solidFill>
                          <a:schemeClr val="dk1"/>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33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Bb7</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01825">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30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Kg1</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ranienbaum"/>
                          <a:ea typeface="Oranienbaum"/>
                          <a:cs typeface="Oranienbaum"/>
                          <a:sym typeface="Oranienbaum"/>
                        </a:rPr>
                        <a:t>6</a:t>
                      </a:r>
                      <a:endParaRPr sz="1600" b="1">
                        <a:solidFill>
                          <a:schemeClr val="dk1"/>
                        </a:solidFill>
                        <a:latin typeface="Oranienbaum"/>
                        <a:ea typeface="Oranienbaum"/>
                        <a:cs typeface="Oranienbaum"/>
                        <a:sym typeface="Oranienba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12 sec</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Anaheim"/>
                          <a:ea typeface="Anaheim"/>
                          <a:cs typeface="Anaheim"/>
                          <a:sym typeface="Anaheim"/>
                        </a:rPr>
                        <a:t>Qc5</a:t>
                      </a:r>
                      <a:endParaRPr sz="1600">
                        <a:solidFill>
                          <a:schemeClr val="dk1"/>
                        </a:solidFill>
                        <a:latin typeface="Anaheim"/>
                        <a:ea typeface="Anaheim"/>
                        <a:cs typeface="Anaheim"/>
                        <a:sym typeface="Anahei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723" name="Google Shape;723;p53"/>
          <p:cNvGrpSpPr/>
          <p:nvPr/>
        </p:nvGrpSpPr>
        <p:grpSpPr>
          <a:xfrm>
            <a:off x="815900" y="681625"/>
            <a:ext cx="7512200" cy="179100"/>
            <a:chOff x="815900" y="681625"/>
            <a:chExt cx="7512200" cy="179100"/>
          </a:xfrm>
        </p:grpSpPr>
        <p:sp>
          <p:nvSpPr>
            <p:cNvPr id="724" name="Google Shape;724;p53"/>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731" name="Google Shape;731;p54"/>
          <p:cNvGrpSpPr/>
          <p:nvPr/>
        </p:nvGrpSpPr>
        <p:grpSpPr>
          <a:xfrm>
            <a:off x="719991" y="1592914"/>
            <a:ext cx="4723341" cy="2614608"/>
            <a:chOff x="2654821" y="2311071"/>
            <a:chExt cx="2279715" cy="1262120"/>
          </a:xfrm>
        </p:grpSpPr>
        <p:grpSp>
          <p:nvGrpSpPr>
            <p:cNvPr id="732" name="Google Shape;732;p54"/>
            <p:cNvGrpSpPr/>
            <p:nvPr/>
          </p:nvGrpSpPr>
          <p:grpSpPr>
            <a:xfrm>
              <a:off x="4034269" y="2840745"/>
              <a:ext cx="40212" cy="36437"/>
              <a:chOff x="4293400" y="2574725"/>
              <a:chExt cx="84425" cy="80100"/>
            </a:xfrm>
          </p:grpSpPr>
          <p:sp>
            <p:nvSpPr>
              <p:cNvPr id="733" name="Google Shape;733;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w="9525" cap="flat" cmpd="sng">
                <a:solidFill>
                  <a:schemeClr val="dk1"/>
                </a:solidFill>
                <a:prstDash val="solid"/>
                <a:round/>
                <a:headEnd type="none" w="med" len="med"/>
                <a:tailEnd type="none" w="med" len="med"/>
              </a:ln>
            </p:spPr>
          </p:sp>
          <p:sp>
            <p:nvSpPr>
              <p:cNvPr id="734" name="Google Shape;734;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54"/>
            <p:cNvGrpSpPr/>
            <p:nvPr/>
          </p:nvGrpSpPr>
          <p:grpSpPr>
            <a:xfrm>
              <a:off x="3894606" y="2334874"/>
              <a:ext cx="913198" cy="518984"/>
              <a:chOff x="4000175" y="1462675"/>
              <a:chExt cx="1917275" cy="1140875"/>
            </a:xfrm>
          </p:grpSpPr>
          <p:sp>
            <p:nvSpPr>
              <p:cNvPr id="736" name="Google Shape;736;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w="9525" cap="flat" cmpd="sng">
                <a:solidFill>
                  <a:schemeClr val="dk1"/>
                </a:solidFill>
                <a:prstDash val="solid"/>
                <a:round/>
                <a:headEnd type="none" w="med" len="med"/>
                <a:tailEnd type="none" w="med" len="med"/>
              </a:ln>
            </p:spPr>
          </p:sp>
          <p:grpSp>
            <p:nvGrpSpPr>
              <p:cNvPr id="737" name="Google Shape;737;p54"/>
              <p:cNvGrpSpPr/>
              <p:nvPr/>
            </p:nvGrpSpPr>
            <p:grpSpPr>
              <a:xfrm>
                <a:off x="4000175" y="1462675"/>
                <a:ext cx="1917275" cy="1140875"/>
                <a:chOff x="4000175" y="1462675"/>
                <a:chExt cx="1917275" cy="1140875"/>
              </a:xfrm>
            </p:grpSpPr>
            <p:sp>
              <p:nvSpPr>
                <p:cNvPr id="738" name="Google Shape;738;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w="9525" cap="flat" cmpd="sng">
                  <a:solidFill>
                    <a:schemeClr val="dk1"/>
                  </a:solidFill>
                  <a:prstDash val="solid"/>
                  <a:round/>
                  <a:headEnd type="none" w="med" len="med"/>
                  <a:tailEnd type="none" w="med" len="med"/>
                </a:ln>
              </p:spPr>
            </p:sp>
            <p:sp>
              <p:nvSpPr>
                <p:cNvPr id="739" name="Google Shape;739;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43" name="Google Shape;743;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4" name="Google Shape;744;p54"/>
            <p:cNvGrpSpPr/>
            <p:nvPr/>
          </p:nvGrpSpPr>
          <p:grpSpPr>
            <a:xfrm>
              <a:off x="3875768" y="2846704"/>
              <a:ext cx="44796" cy="47366"/>
              <a:chOff x="3960625" y="2587825"/>
              <a:chExt cx="94050" cy="104125"/>
            </a:xfrm>
          </p:grpSpPr>
          <p:sp>
            <p:nvSpPr>
              <p:cNvPr id="745" name="Google Shape;745;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w="9525" cap="flat" cmpd="sng">
                <a:solidFill>
                  <a:schemeClr val="dk1"/>
                </a:solidFill>
                <a:prstDash val="solid"/>
                <a:round/>
                <a:headEnd type="none" w="med" len="med"/>
                <a:tailEnd type="none" w="med" len="med"/>
              </a:ln>
            </p:spPr>
          </p:sp>
          <p:sp>
            <p:nvSpPr>
              <p:cNvPr id="746" name="Google Shape;746;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4"/>
            <p:cNvGrpSpPr/>
            <p:nvPr/>
          </p:nvGrpSpPr>
          <p:grpSpPr>
            <a:xfrm>
              <a:off x="3782759" y="2807162"/>
              <a:ext cx="82686" cy="85487"/>
              <a:chOff x="3765350" y="2500900"/>
              <a:chExt cx="173600" cy="187925"/>
            </a:xfrm>
          </p:grpSpPr>
          <p:sp>
            <p:nvSpPr>
              <p:cNvPr id="748" name="Google Shape;748;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w="9525" cap="flat" cmpd="sng">
                <a:solidFill>
                  <a:schemeClr val="dk1"/>
                </a:solidFill>
                <a:prstDash val="solid"/>
                <a:round/>
                <a:headEnd type="none" w="med" len="med"/>
                <a:tailEnd type="none" w="med" len="med"/>
              </a:ln>
            </p:spPr>
          </p:sp>
          <p:sp>
            <p:nvSpPr>
              <p:cNvPr id="749" name="Google Shape;749;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4"/>
            <p:cNvGrpSpPr/>
            <p:nvPr/>
          </p:nvGrpSpPr>
          <p:grpSpPr>
            <a:xfrm>
              <a:off x="3775674" y="2798496"/>
              <a:ext cx="40545" cy="23564"/>
              <a:chOff x="3750475" y="2481850"/>
              <a:chExt cx="85125" cy="51800"/>
            </a:xfrm>
          </p:grpSpPr>
          <p:sp>
            <p:nvSpPr>
              <p:cNvPr id="755" name="Google Shape;755;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w="9525" cap="flat" cmpd="sng">
                <a:solidFill>
                  <a:schemeClr val="dk1"/>
                </a:solidFill>
                <a:prstDash val="solid"/>
                <a:round/>
                <a:headEnd type="none" w="med" len="med"/>
                <a:tailEnd type="none" w="med" len="med"/>
              </a:ln>
            </p:spPr>
          </p:sp>
        </p:grpSp>
        <p:grpSp>
          <p:nvGrpSpPr>
            <p:cNvPr id="757" name="Google Shape;757;p54"/>
            <p:cNvGrpSpPr/>
            <p:nvPr/>
          </p:nvGrpSpPr>
          <p:grpSpPr>
            <a:xfrm>
              <a:off x="3716946" y="2776024"/>
              <a:ext cx="81971" cy="76912"/>
              <a:chOff x="3627175" y="2432450"/>
              <a:chExt cx="172100" cy="169075"/>
            </a:xfrm>
          </p:grpSpPr>
          <p:sp>
            <p:nvSpPr>
              <p:cNvPr id="758" name="Google Shape;758;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w="9525" cap="flat" cmpd="sng">
                <a:solidFill>
                  <a:schemeClr val="dk1"/>
                </a:solidFill>
                <a:prstDash val="solid"/>
                <a:round/>
                <a:headEnd type="none" w="med" len="med"/>
                <a:tailEnd type="none" w="med" len="med"/>
              </a:ln>
            </p:spPr>
          </p:sp>
          <p:sp>
            <p:nvSpPr>
              <p:cNvPr id="760" name="Google Shape;760;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w="9525" cap="flat" cmpd="sng">
                <a:solidFill>
                  <a:schemeClr val="dk1"/>
                </a:solidFill>
                <a:prstDash val="solid"/>
                <a:round/>
                <a:headEnd type="none" w="med" len="med"/>
                <a:tailEnd type="none" w="med" len="med"/>
              </a:ln>
            </p:spPr>
          </p:sp>
        </p:grpSp>
        <p:grpSp>
          <p:nvGrpSpPr>
            <p:cNvPr id="761" name="Google Shape;761;p54"/>
            <p:cNvGrpSpPr/>
            <p:nvPr/>
          </p:nvGrpSpPr>
          <p:grpSpPr>
            <a:xfrm>
              <a:off x="3685682" y="2845624"/>
              <a:ext cx="29311" cy="45055"/>
              <a:chOff x="3561536" y="2585450"/>
              <a:chExt cx="61539" cy="99045"/>
            </a:xfrm>
          </p:grpSpPr>
          <p:sp>
            <p:nvSpPr>
              <p:cNvPr id="762" name="Google Shape;762;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w="9525" cap="flat" cmpd="sng">
                <a:solidFill>
                  <a:schemeClr val="dk1"/>
                </a:solidFill>
                <a:prstDash val="solid"/>
                <a:round/>
                <a:headEnd type="none" w="med" len="med"/>
                <a:tailEnd type="none" w="med" len="med"/>
              </a:ln>
            </p:spPr>
          </p:sp>
        </p:grpSp>
        <p:grpSp>
          <p:nvGrpSpPr>
            <p:cNvPr id="764" name="Google Shape;764;p54"/>
            <p:cNvGrpSpPr/>
            <p:nvPr/>
          </p:nvGrpSpPr>
          <p:grpSpPr>
            <a:xfrm>
              <a:off x="3849905" y="2572252"/>
              <a:ext cx="74339" cy="119559"/>
              <a:chOff x="3906325" y="1984500"/>
              <a:chExt cx="156075" cy="262825"/>
            </a:xfrm>
          </p:grpSpPr>
          <p:sp>
            <p:nvSpPr>
              <p:cNvPr id="765" name="Google Shape;765;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w="9525" cap="flat" cmpd="sng">
                <a:solidFill>
                  <a:schemeClr val="dk1"/>
                </a:solidFill>
                <a:prstDash val="solid"/>
                <a:round/>
                <a:headEnd type="none" w="med" len="med"/>
                <a:tailEnd type="none" w="med" len="med"/>
              </a:ln>
            </p:spPr>
          </p:sp>
          <p:sp>
            <p:nvSpPr>
              <p:cNvPr id="766" name="Google Shape;766;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4"/>
            <p:cNvGrpSpPr/>
            <p:nvPr/>
          </p:nvGrpSpPr>
          <p:grpSpPr>
            <a:xfrm>
              <a:off x="2654821" y="2414345"/>
              <a:ext cx="667570" cy="558731"/>
              <a:chOff x="1397225" y="1637375"/>
              <a:chExt cx="1401575" cy="1228250"/>
            </a:xfrm>
          </p:grpSpPr>
          <p:sp>
            <p:nvSpPr>
              <p:cNvPr id="768" name="Google Shape;768;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w="9525" cap="flat" cmpd="sng">
                <a:solidFill>
                  <a:schemeClr val="dk1"/>
                </a:solidFill>
                <a:prstDash val="solid"/>
                <a:round/>
                <a:headEnd type="none" w="med" len="med"/>
                <a:tailEnd type="none" w="med" len="med"/>
              </a:ln>
            </p:spPr>
          </p:sp>
          <p:grpSp>
            <p:nvGrpSpPr>
              <p:cNvPr id="769" name="Google Shape;769;p54"/>
              <p:cNvGrpSpPr/>
              <p:nvPr/>
            </p:nvGrpSpPr>
            <p:grpSpPr>
              <a:xfrm>
                <a:off x="1397225" y="1637375"/>
                <a:ext cx="1398775" cy="1228250"/>
                <a:chOff x="1397225" y="1637375"/>
                <a:chExt cx="1398775" cy="1228250"/>
              </a:xfrm>
            </p:grpSpPr>
            <p:sp>
              <p:nvSpPr>
                <p:cNvPr id="770" name="Google Shape;770;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2" name="Google Shape;772;p54"/>
            <p:cNvGrpSpPr/>
            <p:nvPr/>
          </p:nvGrpSpPr>
          <p:grpSpPr>
            <a:xfrm>
              <a:off x="3230417" y="3103734"/>
              <a:ext cx="282982" cy="280332"/>
              <a:chOff x="2605700" y="3152850"/>
              <a:chExt cx="594125" cy="616250"/>
            </a:xfrm>
          </p:grpSpPr>
          <p:sp>
            <p:nvSpPr>
              <p:cNvPr id="773" name="Google Shape;773;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w="9525" cap="flat" cmpd="sng">
                <a:solidFill>
                  <a:schemeClr val="dk1"/>
                </a:solidFill>
                <a:prstDash val="solid"/>
                <a:round/>
                <a:headEnd type="none" w="med" len="med"/>
                <a:tailEnd type="none" w="med" len="med"/>
              </a:ln>
            </p:spPr>
          </p:sp>
          <p:sp>
            <p:nvSpPr>
              <p:cNvPr id="774" name="Google Shape;774;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75" name="Google Shape;775;p54"/>
            <p:cNvGrpSpPr/>
            <p:nvPr/>
          </p:nvGrpSpPr>
          <p:grpSpPr>
            <a:xfrm>
              <a:off x="3265985" y="3226989"/>
              <a:ext cx="87151" cy="346202"/>
              <a:chOff x="2680375" y="3423800"/>
              <a:chExt cx="182975" cy="761050"/>
            </a:xfrm>
          </p:grpSpPr>
          <p:sp>
            <p:nvSpPr>
              <p:cNvPr id="776" name="Google Shape;776;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w="9525" cap="flat" cmpd="sng">
                <a:solidFill>
                  <a:schemeClr val="dk1"/>
                </a:solidFill>
                <a:prstDash val="solid"/>
                <a:round/>
                <a:headEnd type="none" w="med" len="med"/>
                <a:tailEnd type="none" w="med" len="med"/>
              </a:ln>
            </p:spPr>
          </p:sp>
          <p:sp>
            <p:nvSpPr>
              <p:cNvPr id="777" name="Google Shape;777;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4"/>
            <p:cNvGrpSpPr/>
            <p:nvPr/>
          </p:nvGrpSpPr>
          <p:grpSpPr>
            <a:xfrm>
              <a:off x="3855466" y="3289811"/>
              <a:ext cx="112514" cy="94210"/>
              <a:chOff x="3918000" y="3561900"/>
              <a:chExt cx="236225" cy="207100"/>
            </a:xfrm>
          </p:grpSpPr>
          <p:sp>
            <p:nvSpPr>
              <p:cNvPr id="779" name="Google Shape;779;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w="9525" cap="flat" cmpd="sng">
                <a:solidFill>
                  <a:schemeClr val="dk1"/>
                </a:solidFill>
                <a:prstDash val="solid"/>
                <a:round/>
                <a:headEnd type="none" w="med" len="med"/>
                <a:tailEnd type="none" w="med" len="med"/>
              </a:ln>
            </p:spPr>
          </p:sp>
          <p:sp>
            <p:nvSpPr>
              <p:cNvPr id="780" name="Google Shape;780;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84" name="Google Shape;784;p54"/>
            <p:cNvGrpSpPr/>
            <p:nvPr/>
          </p:nvGrpSpPr>
          <p:grpSpPr>
            <a:xfrm>
              <a:off x="2905224" y="2311071"/>
              <a:ext cx="596721" cy="528992"/>
              <a:chOff x="1922950" y="1410350"/>
              <a:chExt cx="1252825" cy="1162875"/>
            </a:xfrm>
          </p:grpSpPr>
          <p:sp>
            <p:nvSpPr>
              <p:cNvPr id="785" name="Google Shape;785;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01" name="Google Shape;801;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21" name="Google Shape;821;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22" name="Google Shape;822;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54"/>
            <p:cNvGrpSpPr/>
            <p:nvPr/>
          </p:nvGrpSpPr>
          <p:grpSpPr>
            <a:xfrm>
              <a:off x="3280929" y="3294542"/>
              <a:ext cx="109894" cy="272224"/>
              <a:chOff x="2711750" y="3572300"/>
              <a:chExt cx="230725" cy="598425"/>
            </a:xfrm>
          </p:grpSpPr>
          <p:sp>
            <p:nvSpPr>
              <p:cNvPr id="824" name="Google Shape;824;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4"/>
            <p:cNvGrpSpPr/>
            <p:nvPr/>
          </p:nvGrpSpPr>
          <p:grpSpPr>
            <a:xfrm>
              <a:off x="3790439" y="2408636"/>
              <a:ext cx="73017" cy="75684"/>
              <a:chOff x="3781475" y="1624825"/>
              <a:chExt cx="153300" cy="166375"/>
            </a:xfrm>
          </p:grpSpPr>
          <p:sp>
            <p:nvSpPr>
              <p:cNvPr id="828" name="Google Shape;828;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54"/>
            <p:cNvGrpSpPr/>
            <p:nvPr/>
          </p:nvGrpSpPr>
          <p:grpSpPr>
            <a:xfrm>
              <a:off x="4403342" y="3107749"/>
              <a:ext cx="316680" cy="101374"/>
              <a:chOff x="5068275" y="3161675"/>
              <a:chExt cx="664875" cy="222850"/>
            </a:xfrm>
          </p:grpSpPr>
          <p:sp>
            <p:nvSpPr>
              <p:cNvPr id="840" name="Google Shape;840;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54"/>
            <p:cNvGrpSpPr/>
            <p:nvPr/>
          </p:nvGrpSpPr>
          <p:grpSpPr>
            <a:xfrm>
              <a:off x="3697513" y="2707266"/>
              <a:ext cx="59549" cy="79733"/>
              <a:chOff x="3586375" y="2281300"/>
              <a:chExt cx="125025" cy="175275"/>
            </a:xfrm>
          </p:grpSpPr>
          <p:sp>
            <p:nvSpPr>
              <p:cNvPr id="874" name="Google Shape;874;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54"/>
            <p:cNvGrpSpPr/>
            <p:nvPr/>
          </p:nvGrpSpPr>
          <p:grpSpPr>
            <a:xfrm>
              <a:off x="4513224" y="3221724"/>
              <a:ext cx="274563" cy="280321"/>
              <a:chOff x="5298975" y="3412225"/>
              <a:chExt cx="576450" cy="616225"/>
            </a:xfrm>
          </p:grpSpPr>
          <p:sp>
            <p:nvSpPr>
              <p:cNvPr id="878" name="Google Shape;878;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79" name="Google Shape;879;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4"/>
            <p:cNvGrpSpPr/>
            <p:nvPr/>
          </p:nvGrpSpPr>
          <p:grpSpPr>
            <a:xfrm>
              <a:off x="4824403" y="3421846"/>
              <a:ext cx="110132" cy="130647"/>
              <a:chOff x="5952300" y="3852150"/>
              <a:chExt cx="231225" cy="287200"/>
            </a:xfrm>
          </p:grpSpPr>
          <p:sp>
            <p:nvSpPr>
              <p:cNvPr id="881" name="Google Shape;881;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54"/>
            <p:cNvGrpSpPr/>
            <p:nvPr/>
          </p:nvGrpSpPr>
          <p:grpSpPr>
            <a:xfrm>
              <a:off x="4295710" y="3079670"/>
              <a:ext cx="14968" cy="27135"/>
              <a:chOff x="4842300" y="3099950"/>
              <a:chExt cx="31425" cy="59650"/>
            </a:xfrm>
          </p:grpSpPr>
          <p:sp>
            <p:nvSpPr>
              <p:cNvPr id="892" name="Google Shape;892;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54"/>
            <p:cNvGrpSpPr/>
            <p:nvPr/>
          </p:nvGrpSpPr>
          <p:grpSpPr>
            <a:xfrm>
              <a:off x="3831056" y="2816010"/>
              <a:ext cx="37378" cy="27612"/>
              <a:chOff x="3866750" y="2520350"/>
              <a:chExt cx="78475" cy="60700"/>
            </a:xfrm>
          </p:grpSpPr>
          <p:sp>
            <p:nvSpPr>
              <p:cNvPr id="905" name="Google Shape;905;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26" name="Google Shape;926;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38" name="Google Shape;938;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54"/>
            <p:cNvGrpSpPr/>
            <p:nvPr/>
          </p:nvGrpSpPr>
          <p:grpSpPr>
            <a:xfrm>
              <a:off x="3632736" y="3051591"/>
              <a:ext cx="63288" cy="45217"/>
              <a:chOff x="3450375" y="3038225"/>
              <a:chExt cx="132875" cy="99400"/>
            </a:xfrm>
          </p:grpSpPr>
          <p:sp>
            <p:nvSpPr>
              <p:cNvPr id="952" name="Google Shape;952;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63" name="Google Shape;963;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73" name="Google Shape;973;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79" name="Google Shape;979;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54"/>
          <p:cNvSpPr txBox="1">
            <a:spLocks noGrp="1"/>
          </p:cNvSpPr>
          <p:nvPr>
            <p:ph type="subTitle" idx="4294967295"/>
          </p:nvPr>
        </p:nvSpPr>
        <p:spPr>
          <a:xfrm>
            <a:off x="6054021" y="3824250"/>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990" name="Google Shape;990;p54"/>
          <p:cNvSpPr txBox="1">
            <a:spLocks noGrp="1"/>
          </p:cNvSpPr>
          <p:nvPr>
            <p:ph type="subTitle" idx="4294967295"/>
          </p:nvPr>
        </p:nvSpPr>
        <p:spPr>
          <a:xfrm>
            <a:off x="6053975" y="3444025"/>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991" name="Google Shape;991;p54"/>
          <p:cNvSpPr txBox="1">
            <a:spLocks noGrp="1"/>
          </p:cNvSpPr>
          <p:nvPr>
            <p:ph type="subTitle" idx="4294967295"/>
          </p:nvPr>
        </p:nvSpPr>
        <p:spPr>
          <a:xfrm>
            <a:off x="6054021" y="1692675"/>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992" name="Google Shape;992;p54"/>
          <p:cNvSpPr txBox="1">
            <a:spLocks noGrp="1"/>
          </p:cNvSpPr>
          <p:nvPr>
            <p:ph type="subTitle" idx="4294967295"/>
          </p:nvPr>
        </p:nvSpPr>
        <p:spPr>
          <a:xfrm>
            <a:off x="6053975" y="1312450"/>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MARS</a:t>
            </a:r>
            <a:endParaRPr sz="2800" b="1">
              <a:latin typeface="Oranienbaum"/>
              <a:ea typeface="Oranienbaum"/>
              <a:cs typeface="Oranienbaum"/>
              <a:sym typeface="Oranienbaum"/>
            </a:endParaRPr>
          </a:p>
        </p:txBody>
      </p:sp>
      <p:sp>
        <p:nvSpPr>
          <p:cNvPr id="993" name="Google Shape;993;p54"/>
          <p:cNvSpPr txBox="1">
            <a:spLocks noGrp="1"/>
          </p:cNvSpPr>
          <p:nvPr>
            <p:ph type="subTitle" idx="4294967295"/>
          </p:nvPr>
        </p:nvSpPr>
        <p:spPr>
          <a:xfrm>
            <a:off x="6054021" y="2758463"/>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994" name="Google Shape;994;p54"/>
          <p:cNvSpPr txBox="1">
            <a:spLocks noGrp="1"/>
          </p:cNvSpPr>
          <p:nvPr>
            <p:ph type="subTitle" idx="4294967295"/>
          </p:nvPr>
        </p:nvSpPr>
        <p:spPr>
          <a:xfrm>
            <a:off x="6053975" y="2378238"/>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995" name="Google Shape;995;p54"/>
          <p:cNvSpPr/>
          <p:nvPr/>
        </p:nvSpPr>
        <p:spPr>
          <a:xfrm>
            <a:off x="5629275" y="1462900"/>
            <a:ext cx="313200" cy="31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5629275" y="2542800"/>
            <a:ext cx="313200" cy="31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5629275" y="3622700"/>
            <a:ext cx="313200" cy="31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54"/>
          <p:cNvGrpSpPr/>
          <p:nvPr/>
        </p:nvGrpSpPr>
        <p:grpSpPr>
          <a:xfrm>
            <a:off x="815900" y="681625"/>
            <a:ext cx="7512200" cy="179100"/>
            <a:chOff x="815900" y="681625"/>
            <a:chExt cx="7512200" cy="179100"/>
          </a:xfrm>
        </p:grpSpPr>
        <p:sp>
          <p:nvSpPr>
            <p:cNvPr id="999" name="Google Shape;999;p54"/>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4"/>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MAP</a:t>
            </a:r>
            <a:endParaRPr/>
          </a:p>
        </p:txBody>
      </p:sp>
      <p:sp>
        <p:nvSpPr>
          <p:cNvPr id="1006" name="Google Shape;1006;p55"/>
          <p:cNvSpPr/>
          <p:nvPr/>
        </p:nvSpPr>
        <p:spPr>
          <a:xfrm>
            <a:off x="2874377" y="1899075"/>
            <a:ext cx="3395258" cy="1912346"/>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txBox="1">
            <a:spLocks noGrp="1"/>
          </p:cNvSpPr>
          <p:nvPr>
            <p:ph type="subTitle" idx="4294967295"/>
          </p:nvPr>
        </p:nvSpPr>
        <p:spPr>
          <a:xfrm>
            <a:off x="6054021" y="3571475"/>
            <a:ext cx="2370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1008" name="Google Shape;1008;p55"/>
          <p:cNvSpPr txBox="1">
            <a:spLocks noGrp="1"/>
          </p:cNvSpPr>
          <p:nvPr>
            <p:ph type="subTitle" idx="4294967295"/>
          </p:nvPr>
        </p:nvSpPr>
        <p:spPr>
          <a:xfrm>
            <a:off x="6053975" y="3191250"/>
            <a:ext cx="2370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1009" name="Google Shape;1009;p55"/>
          <p:cNvSpPr txBox="1">
            <a:spLocks noGrp="1"/>
          </p:cNvSpPr>
          <p:nvPr>
            <p:ph type="subTitle" idx="4294967295"/>
          </p:nvPr>
        </p:nvSpPr>
        <p:spPr>
          <a:xfrm>
            <a:off x="6054021" y="1744700"/>
            <a:ext cx="2370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1010" name="Google Shape;1010;p55"/>
          <p:cNvSpPr txBox="1">
            <a:spLocks noGrp="1"/>
          </p:cNvSpPr>
          <p:nvPr>
            <p:ph type="subTitle" idx="4294967295"/>
          </p:nvPr>
        </p:nvSpPr>
        <p:spPr>
          <a:xfrm>
            <a:off x="6053975" y="1364475"/>
            <a:ext cx="2370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MARS</a:t>
            </a:r>
            <a:endParaRPr sz="2800" b="1">
              <a:latin typeface="Oranienbaum"/>
              <a:ea typeface="Oranienbaum"/>
              <a:cs typeface="Oranienbaum"/>
              <a:sym typeface="Oranienbaum"/>
            </a:endParaRPr>
          </a:p>
        </p:txBody>
      </p:sp>
      <p:sp>
        <p:nvSpPr>
          <p:cNvPr id="1011" name="Google Shape;1011;p55"/>
          <p:cNvSpPr txBox="1">
            <a:spLocks noGrp="1"/>
          </p:cNvSpPr>
          <p:nvPr>
            <p:ph type="subTitle" idx="4294967295"/>
          </p:nvPr>
        </p:nvSpPr>
        <p:spPr>
          <a:xfrm>
            <a:off x="720046" y="3571475"/>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012" name="Google Shape;1012;p55"/>
          <p:cNvSpPr txBox="1">
            <a:spLocks noGrp="1"/>
          </p:cNvSpPr>
          <p:nvPr>
            <p:ph type="subTitle" idx="4294967295"/>
          </p:nvPr>
        </p:nvSpPr>
        <p:spPr>
          <a:xfrm>
            <a:off x="720000" y="3191250"/>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1013" name="Google Shape;1013;p55"/>
          <p:cNvSpPr txBox="1">
            <a:spLocks noGrp="1"/>
          </p:cNvSpPr>
          <p:nvPr>
            <p:ph type="subTitle" idx="4294967295"/>
          </p:nvPr>
        </p:nvSpPr>
        <p:spPr>
          <a:xfrm>
            <a:off x="720046" y="1744700"/>
            <a:ext cx="2370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014" name="Google Shape;1014;p55"/>
          <p:cNvSpPr txBox="1">
            <a:spLocks noGrp="1"/>
          </p:cNvSpPr>
          <p:nvPr>
            <p:ph type="subTitle" idx="4294967295"/>
          </p:nvPr>
        </p:nvSpPr>
        <p:spPr>
          <a:xfrm>
            <a:off x="720000" y="1364475"/>
            <a:ext cx="2370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MERCURY</a:t>
            </a:r>
            <a:endParaRPr sz="2800" b="1">
              <a:latin typeface="Oranienbaum"/>
              <a:ea typeface="Oranienbaum"/>
              <a:cs typeface="Oranienbaum"/>
              <a:sym typeface="Oranienbaum"/>
            </a:endParaRPr>
          </a:p>
        </p:txBody>
      </p:sp>
      <p:sp>
        <p:nvSpPr>
          <p:cNvPr id="1015" name="Google Shape;1015;p55"/>
          <p:cNvSpPr/>
          <p:nvPr/>
        </p:nvSpPr>
        <p:spPr>
          <a:xfrm>
            <a:off x="2402375" y="1664550"/>
            <a:ext cx="1279075" cy="750575"/>
          </a:xfrm>
          <a:custGeom>
            <a:avLst/>
            <a:gdLst/>
            <a:ahLst/>
            <a:cxnLst/>
            <a:rect l="l" t="t" r="r" b="b"/>
            <a:pathLst>
              <a:path w="51163" h="30023" extrusionOk="0">
                <a:moveTo>
                  <a:pt x="0" y="0"/>
                </a:moveTo>
                <a:lnTo>
                  <a:pt x="51163" y="0"/>
                </a:lnTo>
                <a:lnTo>
                  <a:pt x="51163" y="30023"/>
                </a:lnTo>
              </a:path>
            </a:pathLst>
          </a:custGeom>
          <a:noFill/>
          <a:ln w="9525" cap="flat" cmpd="sng">
            <a:solidFill>
              <a:schemeClr val="dk2"/>
            </a:solidFill>
            <a:prstDash val="solid"/>
            <a:round/>
            <a:headEnd type="diamond" w="med" len="med"/>
            <a:tailEnd type="diamond" w="med" len="med"/>
          </a:ln>
        </p:spPr>
      </p:sp>
      <p:sp>
        <p:nvSpPr>
          <p:cNvPr id="1016" name="Google Shape;1016;p55"/>
          <p:cNvSpPr/>
          <p:nvPr/>
        </p:nvSpPr>
        <p:spPr>
          <a:xfrm>
            <a:off x="2402375" y="3211675"/>
            <a:ext cx="1815200" cy="298700"/>
          </a:xfrm>
          <a:custGeom>
            <a:avLst/>
            <a:gdLst/>
            <a:ahLst/>
            <a:cxnLst/>
            <a:rect l="l" t="t" r="r" b="b"/>
            <a:pathLst>
              <a:path w="72608" h="11948" extrusionOk="0">
                <a:moveTo>
                  <a:pt x="0" y="11948"/>
                </a:moveTo>
                <a:lnTo>
                  <a:pt x="72608" y="11948"/>
                </a:lnTo>
                <a:lnTo>
                  <a:pt x="72608" y="0"/>
                </a:lnTo>
              </a:path>
            </a:pathLst>
          </a:custGeom>
          <a:noFill/>
          <a:ln w="9525" cap="flat" cmpd="sng">
            <a:solidFill>
              <a:schemeClr val="dk2"/>
            </a:solidFill>
            <a:prstDash val="solid"/>
            <a:round/>
            <a:headEnd type="diamond" w="med" len="med"/>
            <a:tailEnd type="diamond" w="med" len="med"/>
          </a:ln>
        </p:spPr>
      </p:sp>
      <p:sp>
        <p:nvSpPr>
          <p:cNvPr id="1017" name="Google Shape;1017;p55"/>
          <p:cNvSpPr/>
          <p:nvPr/>
        </p:nvSpPr>
        <p:spPr>
          <a:xfrm>
            <a:off x="5044750" y="2790425"/>
            <a:ext cx="1792200" cy="727600"/>
          </a:xfrm>
          <a:custGeom>
            <a:avLst/>
            <a:gdLst/>
            <a:ahLst/>
            <a:cxnLst/>
            <a:rect l="l" t="t" r="r" b="b"/>
            <a:pathLst>
              <a:path w="71688" h="29104" extrusionOk="0">
                <a:moveTo>
                  <a:pt x="71688" y="29104"/>
                </a:moveTo>
                <a:lnTo>
                  <a:pt x="0" y="29104"/>
                </a:lnTo>
                <a:lnTo>
                  <a:pt x="0" y="0"/>
                </a:lnTo>
              </a:path>
            </a:pathLst>
          </a:custGeom>
          <a:noFill/>
          <a:ln w="9525" cap="flat" cmpd="sng">
            <a:solidFill>
              <a:schemeClr val="dk2"/>
            </a:solidFill>
            <a:prstDash val="solid"/>
            <a:round/>
            <a:headEnd type="diamond" w="med" len="med"/>
            <a:tailEnd type="diamond" w="med" len="med"/>
          </a:ln>
        </p:spPr>
      </p:sp>
      <p:sp>
        <p:nvSpPr>
          <p:cNvPr id="1018" name="Google Shape;1018;p55"/>
          <p:cNvSpPr/>
          <p:nvPr/>
        </p:nvSpPr>
        <p:spPr>
          <a:xfrm>
            <a:off x="5795325" y="1656875"/>
            <a:ext cx="1056950" cy="942075"/>
          </a:xfrm>
          <a:custGeom>
            <a:avLst/>
            <a:gdLst/>
            <a:ahLst/>
            <a:cxnLst/>
            <a:rect l="l" t="t" r="r" b="b"/>
            <a:pathLst>
              <a:path w="42278" h="37683" extrusionOk="0">
                <a:moveTo>
                  <a:pt x="42278" y="0"/>
                </a:moveTo>
                <a:lnTo>
                  <a:pt x="0" y="0"/>
                </a:lnTo>
                <a:lnTo>
                  <a:pt x="0" y="37683"/>
                </a:lnTo>
              </a:path>
            </a:pathLst>
          </a:custGeom>
          <a:noFill/>
          <a:ln w="9525" cap="flat" cmpd="sng">
            <a:solidFill>
              <a:schemeClr val="dk2"/>
            </a:solidFill>
            <a:prstDash val="solid"/>
            <a:round/>
            <a:headEnd type="diamond" w="med" len="med"/>
            <a:tailEnd type="diamond" w="med" len="med"/>
          </a:ln>
        </p:spPr>
      </p:sp>
      <p:grpSp>
        <p:nvGrpSpPr>
          <p:cNvPr id="1019" name="Google Shape;1019;p55"/>
          <p:cNvGrpSpPr/>
          <p:nvPr/>
        </p:nvGrpSpPr>
        <p:grpSpPr>
          <a:xfrm>
            <a:off x="3447298" y="3981301"/>
            <a:ext cx="2249405" cy="622202"/>
            <a:chOff x="3447298" y="3981301"/>
            <a:chExt cx="2249405" cy="622202"/>
          </a:xfrm>
        </p:grpSpPr>
        <p:sp>
          <p:nvSpPr>
            <p:cNvPr id="1020" name="Google Shape;1020;p55"/>
            <p:cNvSpPr/>
            <p:nvPr/>
          </p:nvSpPr>
          <p:spPr>
            <a:xfrm>
              <a:off x="3447298" y="3981301"/>
              <a:ext cx="296405" cy="622202"/>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3837898" y="3981301"/>
              <a:ext cx="296405" cy="622202"/>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228498" y="3981301"/>
              <a:ext cx="296405" cy="622202"/>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619098" y="3981301"/>
              <a:ext cx="296405" cy="622202"/>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009698" y="3981301"/>
              <a:ext cx="296405" cy="622202"/>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5400298" y="3981301"/>
              <a:ext cx="296405" cy="622202"/>
            </a:xfrm>
            <a:custGeom>
              <a:avLst/>
              <a:gdLst/>
              <a:ahLst/>
              <a:cxnLst/>
              <a:rect l="l" t="t" r="r" b="b"/>
              <a:pathLst>
                <a:path w="11093" h="23286" extrusionOk="0">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55"/>
          <p:cNvGrpSpPr/>
          <p:nvPr/>
        </p:nvGrpSpPr>
        <p:grpSpPr>
          <a:xfrm>
            <a:off x="815900" y="681625"/>
            <a:ext cx="7512200" cy="179100"/>
            <a:chOff x="815900" y="681625"/>
            <a:chExt cx="7512200" cy="179100"/>
          </a:xfrm>
        </p:grpSpPr>
        <p:sp>
          <p:nvSpPr>
            <p:cNvPr id="1027" name="Google Shape;1027;p55"/>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6"/>
          <p:cNvSpPr txBox="1">
            <a:spLocks noGrp="1"/>
          </p:cNvSpPr>
          <p:nvPr>
            <p:ph type="title"/>
          </p:nvPr>
        </p:nvSpPr>
        <p:spPr>
          <a:xfrm>
            <a:off x="1010350" y="2659450"/>
            <a:ext cx="3185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SECTION B</a:t>
            </a:r>
            <a:endParaRPr/>
          </a:p>
        </p:txBody>
      </p:sp>
      <p:sp>
        <p:nvSpPr>
          <p:cNvPr id="1034" name="Google Shape;1034;p56"/>
          <p:cNvSpPr txBox="1">
            <a:spLocks noGrp="1"/>
          </p:cNvSpPr>
          <p:nvPr>
            <p:ph type="title" idx="2"/>
          </p:nvPr>
        </p:nvSpPr>
        <p:spPr>
          <a:xfrm>
            <a:off x="1010350" y="887025"/>
            <a:ext cx="31854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035" name="Google Shape;1035;p56"/>
          <p:cNvSpPr txBox="1">
            <a:spLocks noGrp="1"/>
          </p:cNvSpPr>
          <p:nvPr>
            <p:ph type="subTitle" idx="1"/>
          </p:nvPr>
        </p:nvSpPr>
        <p:spPr>
          <a:xfrm>
            <a:off x="1330600" y="3499575"/>
            <a:ext cx="2544900" cy="7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grpSp>
        <p:nvGrpSpPr>
          <p:cNvPr id="1036" name="Google Shape;1036;p56"/>
          <p:cNvGrpSpPr/>
          <p:nvPr/>
        </p:nvGrpSpPr>
        <p:grpSpPr>
          <a:xfrm>
            <a:off x="1386100" y="1779225"/>
            <a:ext cx="2433900" cy="179100"/>
            <a:chOff x="5196100" y="2297550"/>
            <a:chExt cx="2433900" cy="179100"/>
          </a:xfrm>
        </p:grpSpPr>
        <p:sp>
          <p:nvSpPr>
            <p:cNvPr id="1037" name="Google Shape;1037;p56"/>
            <p:cNvSpPr/>
            <p:nvPr/>
          </p:nvSpPr>
          <p:spPr>
            <a:xfrm>
              <a:off x="5196100" y="22975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7450900" y="22975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57"/>
          <p:cNvSpPr txBox="1">
            <a:spLocks noGrp="1"/>
          </p:cNvSpPr>
          <p:nvPr>
            <p:ph type="subTitle" idx="4294967295"/>
          </p:nvPr>
        </p:nvSpPr>
        <p:spPr>
          <a:xfrm>
            <a:off x="5308100" y="2256100"/>
            <a:ext cx="3115800" cy="4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a:t>
            </a:r>
            <a:endParaRPr/>
          </a:p>
        </p:txBody>
      </p:sp>
      <p:sp>
        <p:nvSpPr>
          <p:cNvPr id="1044" name="Google Shape;104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 INFOGRAPHIC</a:t>
            </a:r>
            <a:endParaRPr/>
          </a:p>
        </p:txBody>
      </p:sp>
      <p:sp>
        <p:nvSpPr>
          <p:cNvPr id="1045" name="Google Shape;1045;p57"/>
          <p:cNvSpPr/>
          <p:nvPr/>
        </p:nvSpPr>
        <p:spPr>
          <a:xfrm>
            <a:off x="1080313" y="2046525"/>
            <a:ext cx="984000" cy="9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57"/>
          <p:cNvGrpSpPr/>
          <p:nvPr/>
        </p:nvGrpSpPr>
        <p:grpSpPr>
          <a:xfrm>
            <a:off x="1363315" y="2306751"/>
            <a:ext cx="417996" cy="463540"/>
            <a:chOff x="-57162350" y="3982000"/>
            <a:chExt cx="287500" cy="318825"/>
          </a:xfrm>
        </p:grpSpPr>
        <p:sp>
          <p:nvSpPr>
            <p:cNvPr id="1047" name="Google Shape;1047;p5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57"/>
          <p:cNvSpPr/>
          <p:nvPr/>
        </p:nvSpPr>
        <p:spPr>
          <a:xfrm>
            <a:off x="2788288" y="2046525"/>
            <a:ext cx="984000" cy="98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57"/>
          <p:cNvGrpSpPr/>
          <p:nvPr/>
        </p:nvGrpSpPr>
        <p:grpSpPr>
          <a:xfrm>
            <a:off x="3050098" y="2306631"/>
            <a:ext cx="460377" cy="463794"/>
            <a:chOff x="-54026025" y="3192625"/>
            <a:chExt cx="316650" cy="319000"/>
          </a:xfrm>
        </p:grpSpPr>
        <p:sp>
          <p:nvSpPr>
            <p:cNvPr id="1057" name="Google Shape;1057;p5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txBox="1">
            <a:spLocks noGrp="1"/>
          </p:cNvSpPr>
          <p:nvPr>
            <p:ph type="subTitle" idx="4294967295"/>
          </p:nvPr>
        </p:nvSpPr>
        <p:spPr>
          <a:xfrm>
            <a:off x="1179801" y="1235850"/>
            <a:ext cx="24930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GENDER</a:t>
            </a:r>
            <a:endParaRPr sz="2800" b="1">
              <a:latin typeface="Oranienbaum"/>
              <a:ea typeface="Oranienbaum"/>
              <a:cs typeface="Oranienbaum"/>
              <a:sym typeface="Oranienbaum"/>
            </a:endParaRPr>
          </a:p>
        </p:txBody>
      </p:sp>
      <p:sp>
        <p:nvSpPr>
          <p:cNvPr id="1066" name="Google Shape;1066;p57"/>
          <p:cNvSpPr txBox="1">
            <a:spLocks noGrp="1"/>
          </p:cNvSpPr>
          <p:nvPr>
            <p:ph type="subTitle" idx="4294967295"/>
          </p:nvPr>
        </p:nvSpPr>
        <p:spPr>
          <a:xfrm>
            <a:off x="5186626" y="1235850"/>
            <a:ext cx="24930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AGE</a:t>
            </a:r>
            <a:endParaRPr sz="2800" b="1">
              <a:latin typeface="Oranienbaum"/>
              <a:ea typeface="Oranienbaum"/>
              <a:cs typeface="Oranienbaum"/>
              <a:sym typeface="Oranienbaum"/>
            </a:endParaRPr>
          </a:p>
        </p:txBody>
      </p:sp>
      <p:sp>
        <p:nvSpPr>
          <p:cNvPr id="1067" name="Google Shape;1067;p57"/>
          <p:cNvSpPr txBox="1">
            <a:spLocks noGrp="1"/>
          </p:cNvSpPr>
          <p:nvPr>
            <p:ph type="subTitle" idx="4294967295"/>
          </p:nvPr>
        </p:nvSpPr>
        <p:spPr>
          <a:xfrm>
            <a:off x="2428008" y="39813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1068" name="Google Shape;1068;p57"/>
          <p:cNvSpPr txBox="1">
            <a:spLocks noGrp="1"/>
          </p:cNvSpPr>
          <p:nvPr>
            <p:ph type="subTitle" idx="4294967295"/>
          </p:nvPr>
        </p:nvSpPr>
        <p:spPr>
          <a:xfrm>
            <a:off x="2427975" y="35172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1069" name="Google Shape;1069;p57"/>
          <p:cNvSpPr txBox="1">
            <a:spLocks noGrp="1"/>
          </p:cNvSpPr>
          <p:nvPr>
            <p:ph type="subTitle" idx="4294967295"/>
          </p:nvPr>
        </p:nvSpPr>
        <p:spPr>
          <a:xfrm>
            <a:off x="720033" y="39813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070" name="Google Shape;1070;p57"/>
          <p:cNvSpPr txBox="1">
            <a:spLocks noGrp="1"/>
          </p:cNvSpPr>
          <p:nvPr>
            <p:ph type="subTitle" idx="4294967295"/>
          </p:nvPr>
        </p:nvSpPr>
        <p:spPr>
          <a:xfrm>
            <a:off x="720000" y="35172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1071" name="Google Shape;1071;p57"/>
          <p:cNvSpPr txBox="1">
            <a:spLocks noGrp="1"/>
          </p:cNvSpPr>
          <p:nvPr>
            <p:ph type="subTitle" idx="4294967295"/>
          </p:nvPr>
        </p:nvSpPr>
        <p:spPr>
          <a:xfrm>
            <a:off x="2427975" y="3136950"/>
            <a:ext cx="1704600" cy="43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40%</a:t>
            </a:r>
            <a:endParaRPr sz="1800" b="1">
              <a:latin typeface="Oranienbaum"/>
              <a:ea typeface="Oranienbaum"/>
              <a:cs typeface="Oranienbaum"/>
              <a:sym typeface="Oranienbaum"/>
            </a:endParaRPr>
          </a:p>
        </p:txBody>
      </p:sp>
      <p:sp>
        <p:nvSpPr>
          <p:cNvPr id="1072" name="Google Shape;1072;p57"/>
          <p:cNvSpPr txBox="1">
            <a:spLocks noGrp="1"/>
          </p:cNvSpPr>
          <p:nvPr>
            <p:ph type="subTitle" idx="4294967295"/>
          </p:nvPr>
        </p:nvSpPr>
        <p:spPr>
          <a:xfrm>
            <a:off x="720000" y="3136950"/>
            <a:ext cx="1704600" cy="43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60%</a:t>
            </a:r>
            <a:endParaRPr sz="1800" b="1">
              <a:latin typeface="Oranienbaum"/>
              <a:ea typeface="Oranienbaum"/>
              <a:cs typeface="Oranienbaum"/>
              <a:sym typeface="Oranienbaum"/>
            </a:endParaRPr>
          </a:p>
        </p:txBody>
      </p:sp>
      <p:sp>
        <p:nvSpPr>
          <p:cNvPr id="1073" name="Google Shape;1073;p57"/>
          <p:cNvSpPr txBox="1">
            <a:spLocks noGrp="1"/>
          </p:cNvSpPr>
          <p:nvPr>
            <p:ph type="subTitle" idx="4294967295"/>
          </p:nvPr>
        </p:nvSpPr>
        <p:spPr>
          <a:xfrm>
            <a:off x="4378550" y="1870350"/>
            <a:ext cx="11091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10-20</a:t>
            </a:r>
            <a:endParaRPr sz="2800" b="1">
              <a:latin typeface="Oranienbaum"/>
              <a:ea typeface="Oranienbaum"/>
              <a:cs typeface="Oranienbaum"/>
              <a:sym typeface="Oranienbaum"/>
            </a:endParaRPr>
          </a:p>
        </p:txBody>
      </p:sp>
      <p:sp>
        <p:nvSpPr>
          <p:cNvPr id="1074" name="Google Shape;1074;p57"/>
          <p:cNvSpPr/>
          <p:nvPr/>
        </p:nvSpPr>
        <p:spPr>
          <a:xfrm>
            <a:off x="5400000" y="207731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5674582" y="207731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5949164" y="207731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6223746" y="207731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6498327" y="207731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6772909" y="207731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txBox="1">
            <a:spLocks noGrp="1"/>
          </p:cNvSpPr>
          <p:nvPr>
            <p:ph type="subTitle" idx="4294967295"/>
          </p:nvPr>
        </p:nvSpPr>
        <p:spPr>
          <a:xfrm>
            <a:off x="7516125" y="1870350"/>
            <a:ext cx="984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5/9</a:t>
            </a:r>
            <a:endParaRPr sz="2800" b="1">
              <a:latin typeface="Oranienbaum"/>
              <a:ea typeface="Oranienbaum"/>
              <a:cs typeface="Oranienbaum"/>
              <a:sym typeface="Oranienbaum"/>
            </a:endParaRPr>
          </a:p>
        </p:txBody>
      </p:sp>
      <p:sp>
        <p:nvSpPr>
          <p:cNvPr id="1081" name="Google Shape;1081;p57"/>
          <p:cNvSpPr/>
          <p:nvPr/>
        </p:nvSpPr>
        <p:spPr>
          <a:xfrm>
            <a:off x="7047491" y="207731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7322091" y="207731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7596691" y="207731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txBox="1">
            <a:spLocks noGrp="1"/>
          </p:cNvSpPr>
          <p:nvPr>
            <p:ph type="subTitle" idx="4294967295"/>
          </p:nvPr>
        </p:nvSpPr>
        <p:spPr>
          <a:xfrm>
            <a:off x="5308100" y="3240438"/>
            <a:ext cx="3115800" cy="4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has a beautiful name</a:t>
            </a:r>
            <a:endParaRPr/>
          </a:p>
        </p:txBody>
      </p:sp>
      <p:sp>
        <p:nvSpPr>
          <p:cNvPr id="1085" name="Google Shape;1085;p57"/>
          <p:cNvSpPr txBox="1">
            <a:spLocks noGrp="1"/>
          </p:cNvSpPr>
          <p:nvPr>
            <p:ph type="subTitle" idx="4294967295"/>
          </p:nvPr>
        </p:nvSpPr>
        <p:spPr>
          <a:xfrm>
            <a:off x="4378550" y="2854688"/>
            <a:ext cx="11091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21-40</a:t>
            </a:r>
            <a:endParaRPr sz="2800" b="1">
              <a:latin typeface="Oranienbaum"/>
              <a:ea typeface="Oranienbaum"/>
              <a:cs typeface="Oranienbaum"/>
              <a:sym typeface="Oranienbaum"/>
            </a:endParaRPr>
          </a:p>
        </p:txBody>
      </p:sp>
      <p:sp>
        <p:nvSpPr>
          <p:cNvPr id="1086" name="Google Shape;1086;p57"/>
          <p:cNvSpPr/>
          <p:nvPr/>
        </p:nvSpPr>
        <p:spPr>
          <a:xfrm>
            <a:off x="5400000"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5674582"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5949164"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6223746"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6498327"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6772909"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txBox="1">
            <a:spLocks noGrp="1"/>
          </p:cNvSpPr>
          <p:nvPr>
            <p:ph type="subTitle" idx="4294967295"/>
          </p:nvPr>
        </p:nvSpPr>
        <p:spPr>
          <a:xfrm>
            <a:off x="7516125" y="2854688"/>
            <a:ext cx="984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7/9</a:t>
            </a:r>
            <a:endParaRPr sz="2800" b="1">
              <a:latin typeface="Oranienbaum"/>
              <a:ea typeface="Oranienbaum"/>
              <a:cs typeface="Oranienbaum"/>
              <a:sym typeface="Oranienbaum"/>
            </a:endParaRPr>
          </a:p>
        </p:txBody>
      </p:sp>
      <p:sp>
        <p:nvSpPr>
          <p:cNvPr id="1093" name="Google Shape;1093;p57"/>
          <p:cNvSpPr/>
          <p:nvPr/>
        </p:nvSpPr>
        <p:spPr>
          <a:xfrm>
            <a:off x="7047491" y="3061654"/>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7322091" y="3061654"/>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7596691" y="3061654"/>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txBox="1">
            <a:spLocks noGrp="1"/>
          </p:cNvSpPr>
          <p:nvPr>
            <p:ph type="subTitle" idx="4294967295"/>
          </p:nvPr>
        </p:nvSpPr>
        <p:spPr>
          <a:xfrm>
            <a:off x="5308100" y="4224775"/>
            <a:ext cx="3115800" cy="4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cold</a:t>
            </a:r>
            <a:endParaRPr/>
          </a:p>
        </p:txBody>
      </p:sp>
      <p:sp>
        <p:nvSpPr>
          <p:cNvPr id="1097" name="Google Shape;1097;p57"/>
          <p:cNvSpPr txBox="1">
            <a:spLocks noGrp="1"/>
          </p:cNvSpPr>
          <p:nvPr>
            <p:ph type="subTitle" idx="4294967295"/>
          </p:nvPr>
        </p:nvSpPr>
        <p:spPr>
          <a:xfrm>
            <a:off x="4378550" y="3839025"/>
            <a:ext cx="11091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41-60</a:t>
            </a:r>
            <a:endParaRPr sz="2800" b="1">
              <a:latin typeface="Oranienbaum"/>
              <a:ea typeface="Oranienbaum"/>
              <a:cs typeface="Oranienbaum"/>
              <a:sym typeface="Oranienbaum"/>
            </a:endParaRPr>
          </a:p>
        </p:txBody>
      </p:sp>
      <p:sp>
        <p:nvSpPr>
          <p:cNvPr id="1098" name="Google Shape;1098;p57"/>
          <p:cNvSpPr/>
          <p:nvPr/>
        </p:nvSpPr>
        <p:spPr>
          <a:xfrm>
            <a:off x="5400000"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p:cNvSpPr/>
          <p:nvPr/>
        </p:nvSpPr>
        <p:spPr>
          <a:xfrm>
            <a:off x="5674582"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p:cNvSpPr/>
          <p:nvPr/>
        </p:nvSpPr>
        <p:spPr>
          <a:xfrm>
            <a:off x="5949164"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6223746"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6498327"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6772909"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txBox="1">
            <a:spLocks noGrp="1"/>
          </p:cNvSpPr>
          <p:nvPr>
            <p:ph type="subTitle" idx="4294967295"/>
          </p:nvPr>
        </p:nvSpPr>
        <p:spPr>
          <a:xfrm>
            <a:off x="7516125" y="3839025"/>
            <a:ext cx="984000" cy="53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a:latin typeface="Oranienbaum"/>
                <a:ea typeface="Oranienbaum"/>
                <a:cs typeface="Oranienbaum"/>
                <a:sym typeface="Oranienbaum"/>
              </a:rPr>
              <a:t>8/9</a:t>
            </a:r>
            <a:endParaRPr sz="2800" b="1">
              <a:latin typeface="Oranienbaum"/>
              <a:ea typeface="Oranienbaum"/>
              <a:cs typeface="Oranienbaum"/>
              <a:sym typeface="Oranienbaum"/>
            </a:endParaRPr>
          </a:p>
        </p:txBody>
      </p:sp>
      <p:sp>
        <p:nvSpPr>
          <p:cNvPr id="1105" name="Google Shape;1105;p57"/>
          <p:cNvSpPr/>
          <p:nvPr/>
        </p:nvSpPr>
        <p:spPr>
          <a:xfrm>
            <a:off x="7047491"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322091" y="4045991"/>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96691" y="4045991"/>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57"/>
          <p:cNvGrpSpPr/>
          <p:nvPr/>
        </p:nvGrpSpPr>
        <p:grpSpPr>
          <a:xfrm>
            <a:off x="815900" y="681625"/>
            <a:ext cx="7512200" cy="179100"/>
            <a:chOff x="815900" y="681625"/>
            <a:chExt cx="7512200" cy="179100"/>
          </a:xfrm>
        </p:grpSpPr>
        <p:sp>
          <p:nvSpPr>
            <p:cNvPr id="1109" name="Google Shape;1109;p57"/>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7"/>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58"/>
          <p:cNvSpPr/>
          <p:nvPr/>
        </p:nvSpPr>
        <p:spPr>
          <a:xfrm>
            <a:off x="3944100" y="1595125"/>
            <a:ext cx="1255800" cy="12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8"/>
          <p:cNvSpPr/>
          <p:nvPr/>
        </p:nvSpPr>
        <p:spPr>
          <a:xfrm>
            <a:off x="1373475" y="1595125"/>
            <a:ext cx="1255800" cy="125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8"/>
          <p:cNvSpPr/>
          <p:nvPr/>
        </p:nvSpPr>
        <p:spPr>
          <a:xfrm>
            <a:off x="6488250" y="1595125"/>
            <a:ext cx="1255800" cy="125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INFOGRAPHIC</a:t>
            </a:r>
            <a:endParaRPr/>
          </a:p>
        </p:txBody>
      </p:sp>
      <p:sp>
        <p:nvSpPr>
          <p:cNvPr id="1119" name="Google Shape;1119;p58"/>
          <p:cNvSpPr/>
          <p:nvPr/>
        </p:nvSpPr>
        <p:spPr>
          <a:xfrm>
            <a:off x="6897499" y="1896428"/>
            <a:ext cx="437302" cy="653194"/>
          </a:xfrm>
          <a:custGeom>
            <a:avLst/>
            <a:gdLst/>
            <a:ahLst/>
            <a:cxnLst/>
            <a:rect l="l" t="t" r="r" b="b"/>
            <a:pathLst>
              <a:path w="10618" h="15860" extrusionOk="0">
                <a:moveTo>
                  <a:pt x="5188" y="0"/>
                </a:moveTo>
                <a:cubicBezTo>
                  <a:pt x="3806" y="0"/>
                  <a:pt x="2682" y="1125"/>
                  <a:pt x="2669" y="2506"/>
                </a:cubicBezTo>
                <a:cubicBezTo>
                  <a:pt x="2669" y="3617"/>
                  <a:pt x="3373" y="4551"/>
                  <a:pt x="4361" y="4890"/>
                </a:cubicBezTo>
                <a:cubicBezTo>
                  <a:pt x="1923" y="5119"/>
                  <a:pt x="1613" y="6082"/>
                  <a:pt x="3400" y="6284"/>
                </a:cubicBezTo>
                <a:cubicBezTo>
                  <a:pt x="3576" y="8871"/>
                  <a:pt x="3305" y="11024"/>
                  <a:pt x="2235" y="11824"/>
                </a:cubicBezTo>
                <a:cubicBezTo>
                  <a:pt x="1165" y="12622"/>
                  <a:pt x="515" y="12880"/>
                  <a:pt x="488" y="13326"/>
                </a:cubicBezTo>
                <a:cubicBezTo>
                  <a:pt x="461" y="13774"/>
                  <a:pt x="746" y="14031"/>
                  <a:pt x="1030" y="14139"/>
                </a:cubicBezTo>
                <a:cubicBezTo>
                  <a:pt x="123" y="14545"/>
                  <a:pt x="0" y="14897"/>
                  <a:pt x="231" y="15222"/>
                </a:cubicBezTo>
                <a:cubicBezTo>
                  <a:pt x="529" y="15629"/>
                  <a:pt x="1436" y="15791"/>
                  <a:pt x="2790" y="15818"/>
                </a:cubicBezTo>
                <a:cubicBezTo>
                  <a:pt x="3373" y="15832"/>
                  <a:pt x="4213" y="15845"/>
                  <a:pt x="5107" y="15859"/>
                </a:cubicBezTo>
                <a:lnTo>
                  <a:pt x="5540" y="15859"/>
                </a:lnTo>
                <a:cubicBezTo>
                  <a:pt x="5567" y="15845"/>
                  <a:pt x="5607" y="15845"/>
                  <a:pt x="5648" y="15845"/>
                </a:cubicBezTo>
                <a:lnTo>
                  <a:pt x="6542" y="15845"/>
                </a:lnTo>
                <a:cubicBezTo>
                  <a:pt x="6663" y="15845"/>
                  <a:pt x="6799" y="15832"/>
                  <a:pt x="6921" y="15832"/>
                </a:cubicBezTo>
                <a:lnTo>
                  <a:pt x="7016" y="15832"/>
                </a:lnTo>
                <a:cubicBezTo>
                  <a:pt x="7151" y="15832"/>
                  <a:pt x="7273" y="15818"/>
                  <a:pt x="7395" y="15818"/>
                </a:cubicBezTo>
                <a:lnTo>
                  <a:pt x="7436" y="15818"/>
                </a:lnTo>
                <a:cubicBezTo>
                  <a:pt x="7557" y="15805"/>
                  <a:pt x="7666" y="15805"/>
                  <a:pt x="7774" y="15805"/>
                </a:cubicBezTo>
                <a:cubicBezTo>
                  <a:pt x="7801" y="15791"/>
                  <a:pt x="7828" y="15791"/>
                  <a:pt x="7855" y="15791"/>
                </a:cubicBezTo>
                <a:cubicBezTo>
                  <a:pt x="7964" y="15791"/>
                  <a:pt x="8086" y="15778"/>
                  <a:pt x="8194" y="15778"/>
                </a:cubicBezTo>
                <a:cubicBezTo>
                  <a:pt x="8207" y="15778"/>
                  <a:pt x="8234" y="15764"/>
                  <a:pt x="8248" y="15764"/>
                </a:cubicBezTo>
                <a:cubicBezTo>
                  <a:pt x="8343" y="15764"/>
                  <a:pt x="8438" y="15751"/>
                  <a:pt x="8532" y="15751"/>
                </a:cubicBezTo>
                <a:cubicBezTo>
                  <a:pt x="8546" y="15751"/>
                  <a:pt x="8559" y="15737"/>
                  <a:pt x="8586" y="15737"/>
                </a:cubicBezTo>
                <a:cubicBezTo>
                  <a:pt x="8682" y="15737"/>
                  <a:pt x="8776" y="15724"/>
                  <a:pt x="8857" y="15710"/>
                </a:cubicBezTo>
                <a:cubicBezTo>
                  <a:pt x="8884" y="15710"/>
                  <a:pt x="8899" y="15710"/>
                  <a:pt x="8912" y="15697"/>
                </a:cubicBezTo>
                <a:cubicBezTo>
                  <a:pt x="9007" y="15697"/>
                  <a:pt x="9088" y="15683"/>
                  <a:pt x="9169" y="15670"/>
                </a:cubicBezTo>
                <a:cubicBezTo>
                  <a:pt x="10510" y="15426"/>
                  <a:pt x="10618" y="14464"/>
                  <a:pt x="9521" y="14207"/>
                </a:cubicBezTo>
                <a:cubicBezTo>
                  <a:pt x="10036" y="13774"/>
                  <a:pt x="10226" y="12974"/>
                  <a:pt x="9589" y="12758"/>
                </a:cubicBezTo>
                <a:cubicBezTo>
                  <a:pt x="8939" y="12555"/>
                  <a:pt x="7801" y="11851"/>
                  <a:pt x="7178" y="10334"/>
                </a:cubicBezTo>
                <a:cubicBezTo>
                  <a:pt x="6596" y="8911"/>
                  <a:pt x="6826" y="6596"/>
                  <a:pt x="6853" y="6298"/>
                </a:cubicBezTo>
                <a:cubicBezTo>
                  <a:pt x="6853" y="6271"/>
                  <a:pt x="6867" y="6271"/>
                  <a:pt x="6867" y="6271"/>
                </a:cubicBezTo>
                <a:cubicBezTo>
                  <a:pt x="6867" y="6271"/>
                  <a:pt x="7896" y="6244"/>
                  <a:pt x="8140" y="5905"/>
                </a:cubicBezTo>
                <a:cubicBezTo>
                  <a:pt x="8397" y="5540"/>
                  <a:pt x="7368" y="5038"/>
                  <a:pt x="6000" y="4890"/>
                </a:cubicBezTo>
                <a:cubicBezTo>
                  <a:pt x="6975" y="4551"/>
                  <a:pt x="7680" y="3630"/>
                  <a:pt x="7693" y="2533"/>
                </a:cubicBezTo>
                <a:cubicBezTo>
                  <a:pt x="7693" y="2452"/>
                  <a:pt x="7680" y="2371"/>
                  <a:pt x="7680" y="2290"/>
                </a:cubicBezTo>
                <a:cubicBezTo>
                  <a:pt x="7680" y="2262"/>
                  <a:pt x="7680" y="2235"/>
                  <a:pt x="7666" y="2221"/>
                </a:cubicBezTo>
                <a:cubicBezTo>
                  <a:pt x="7666" y="2167"/>
                  <a:pt x="7653" y="2113"/>
                  <a:pt x="7653" y="2059"/>
                </a:cubicBezTo>
                <a:cubicBezTo>
                  <a:pt x="7638" y="2032"/>
                  <a:pt x="7638" y="2005"/>
                  <a:pt x="7625" y="1978"/>
                </a:cubicBezTo>
                <a:cubicBezTo>
                  <a:pt x="7611" y="1923"/>
                  <a:pt x="7611" y="1883"/>
                  <a:pt x="7598" y="1829"/>
                </a:cubicBezTo>
                <a:cubicBezTo>
                  <a:pt x="7584" y="1802"/>
                  <a:pt x="7571" y="1775"/>
                  <a:pt x="7571" y="1748"/>
                </a:cubicBezTo>
                <a:cubicBezTo>
                  <a:pt x="7557" y="1694"/>
                  <a:pt x="7530" y="1652"/>
                  <a:pt x="7517" y="1598"/>
                </a:cubicBezTo>
                <a:cubicBezTo>
                  <a:pt x="7503" y="1585"/>
                  <a:pt x="7503" y="1558"/>
                  <a:pt x="7490" y="1531"/>
                </a:cubicBezTo>
                <a:cubicBezTo>
                  <a:pt x="7463" y="1463"/>
                  <a:pt x="7422" y="1396"/>
                  <a:pt x="7395" y="1327"/>
                </a:cubicBezTo>
                <a:cubicBezTo>
                  <a:pt x="7382" y="1327"/>
                  <a:pt x="7382" y="1314"/>
                  <a:pt x="7368" y="1300"/>
                </a:cubicBezTo>
                <a:cubicBezTo>
                  <a:pt x="7341" y="1246"/>
                  <a:pt x="7313" y="1192"/>
                  <a:pt x="7273" y="1138"/>
                </a:cubicBezTo>
                <a:cubicBezTo>
                  <a:pt x="7259" y="1125"/>
                  <a:pt x="7246" y="1098"/>
                  <a:pt x="7232" y="1071"/>
                </a:cubicBezTo>
                <a:cubicBezTo>
                  <a:pt x="7205" y="1030"/>
                  <a:pt x="7178" y="1002"/>
                  <a:pt x="7151" y="962"/>
                </a:cubicBezTo>
                <a:cubicBezTo>
                  <a:pt x="7124" y="935"/>
                  <a:pt x="7111" y="908"/>
                  <a:pt x="7084" y="894"/>
                </a:cubicBezTo>
                <a:cubicBezTo>
                  <a:pt x="7057" y="854"/>
                  <a:pt x="7030" y="827"/>
                  <a:pt x="7003" y="800"/>
                </a:cubicBezTo>
                <a:cubicBezTo>
                  <a:pt x="6975" y="773"/>
                  <a:pt x="6961" y="746"/>
                  <a:pt x="6934" y="719"/>
                </a:cubicBezTo>
                <a:cubicBezTo>
                  <a:pt x="6907" y="692"/>
                  <a:pt x="6867" y="664"/>
                  <a:pt x="6840" y="637"/>
                </a:cubicBezTo>
                <a:cubicBezTo>
                  <a:pt x="6813" y="623"/>
                  <a:pt x="6799" y="596"/>
                  <a:pt x="6772" y="569"/>
                </a:cubicBezTo>
                <a:cubicBezTo>
                  <a:pt x="6718" y="542"/>
                  <a:pt x="6677" y="502"/>
                  <a:pt x="6636" y="475"/>
                </a:cubicBezTo>
                <a:lnTo>
                  <a:pt x="6515" y="394"/>
                </a:lnTo>
                <a:cubicBezTo>
                  <a:pt x="6488" y="379"/>
                  <a:pt x="6447" y="352"/>
                  <a:pt x="6420" y="325"/>
                </a:cubicBezTo>
                <a:cubicBezTo>
                  <a:pt x="6380" y="312"/>
                  <a:pt x="6352" y="298"/>
                  <a:pt x="6311" y="285"/>
                </a:cubicBezTo>
                <a:cubicBezTo>
                  <a:pt x="6284" y="258"/>
                  <a:pt x="6244" y="244"/>
                  <a:pt x="6217" y="231"/>
                </a:cubicBezTo>
                <a:cubicBezTo>
                  <a:pt x="6176" y="217"/>
                  <a:pt x="6149" y="204"/>
                  <a:pt x="6109" y="190"/>
                </a:cubicBezTo>
                <a:cubicBezTo>
                  <a:pt x="6082" y="177"/>
                  <a:pt x="6040" y="163"/>
                  <a:pt x="6000" y="150"/>
                </a:cubicBezTo>
                <a:cubicBezTo>
                  <a:pt x="5973" y="136"/>
                  <a:pt x="5932" y="123"/>
                  <a:pt x="5892" y="109"/>
                </a:cubicBezTo>
                <a:lnTo>
                  <a:pt x="5878" y="109"/>
                </a:lnTo>
                <a:cubicBezTo>
                  <a:pt x="5661" y="41"/>
                  <a:pt x="5432" y="14"/>
                  <a:pt x="5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8"/>
          <p:cNvSpPr/>
          <p:nvPr/>
        </p:nvSpPr>
        <p:spPr>
          <a:xfrm>
            <a:off x="4343567" y="1743776"/>
            <a:ext cx="456865" cy="958499"/>
          </a:xfrm>
          <a:custGeom>
            <a:avLst/>
            <a:gdLst/>
            <a:ahLst/>
            <a:cxnLst/>
            <a:rect l="l" t="t" r="r" b="b"/>
            <a:pathLst>
              <a:path w="11093" h="23273" extrusionOk="0">
                <a:moveTo>
                  <a:pt x="5486" y="0"/>
                </a:moveTo>
                <a:cubicBezTo>
                  <a:pt x="5147" y="0"/>
                  <a:pt x="4876" y="285"/>
                  <a:pt x="4890" y="610"/>
                </a:cubicBezTo>
                <a:cubicBezTo>
                  <a:pt x="4890" y="854"/>
                  <a:pt x="5038" y="1057"/>
                  <a:pt x="5242" y="1152"/>
                </a:cubicBezTo>
                <a:cubicBezTo>
                  <a:pt x="4632" y="1680"/>
                  <a:pt x="2899" y="3346"/>
                  <a:pt x="2534" y="4375"/>
                </a:cubicBezTo>
                <a:cubicBezTo>
                  <a:pt x="1924" y="6122"/>
                  <a:pt x="2940" y="7259"/>
                  <a:pt x="3211" y="7855"/>
                </a:cubicBezTo>
                <a:cubicBezTo>
                  <a:pt x="3238" y="7923"/>
                  <a:pt x="3278" y="8018"/>
                  <a:pt x="3319" y="8099"/>
                </a:cubicBezTo>
                <a:lnTo>
                  <a:pt x="3346" y="8153"/>
                </a:lnTo>
                <a:cubicBezTo>
                  <a:pt x="3346" y="8153"/>
                  <a:pt x="2940" y="8574"/>
                  <a:pt x="3400" y="8776"/>
                </a:cubicBezTo>
                <a:cubicBezTo>
                  <a:pt x="3400" y="8926"/>
                  <a:pt x="3413" y="9169"/>
                  <a:pt x="3413" y="9169"/>
                </a:cubicBezTo>
                <a:cubicBezTo>
                  <a:pt x="3413" y="9169"/>
                  <a:pt x="2655" y="9480"/>
                  <a:pt x="2940" y="10157"/>
                </a:cubicBezTo>
                <a:cubicBezTo>
                  <a:pt x="1613" y="10347"/>
                  <a:pt x="1748" y="11336"/>
                  <a:pt x="3522" y="11363"/>
                </a:cubicBezTo>
                <a:cubicBezTo>
                  <a:pt x="3807" y="13570"/>
                  <a:pt x="3847" y="16008"/>
                  <a:pt x="2777" y="17783"/>
                </a:cubicBezTo>
                <a:cubicBezTo>
                  <a:pt x="2735" y="17769"/>
                  <a:pt x="2699" y="17763"/>
                  <a:pt x="2667" y="17763"/>
                </a:cubicBezTo>
                <a:cubicBezTo>
                  <a:pt x="2475" y="17763"/>
                  <a:pt x="2458" y="17989"/>
                  <a:pt x="2411" y="18175"/>
                </a:cubicBezTo>
                <a:cubicBezTo>
                  <a:pt x="2371" y="18406"/>
                  <a:pt x="1896" y="18947"/>
                  <a:pt x="1098" y="19448"/>
                </a:cubicBezTo>
                <a:cubicBezTo>
                  <a:pt x="298" y="19949"/>
                  <a:pt x="231" y="20342"/>
                  <a:pt x="488" y="20802"/>
                </a:cubicBezTo>
                <a:cubicBezTo>
                  <a:pt x="732" y="21263"/>
                  <a:pt x="1030" y="21398"/>
                  <a:pt x="1030" y="21398"/>
                </a:cubicBezTo>
                <a:lnTo>
                  <a:pt x="1030" y="21547"/>
                </a:lnTo>
                <a:cubicBezTo>
                  <a:pt x="1030" y="21547"/>
                  <a:pt x="0" y="21981"/>
                  <a:pt x="0" y="22468"/>
                </a:cubicBezTo>
                <a:cubicBezTo>
                  <a:pt x="14" y="22911"/>
                  <a:pt x="1153" y="23272"/>
                  <a:pt x="4763" y="23272"/>
                </a:cubicBezTo>
                <a:cubicBezTo>
                  <a:pt x="5010" y="23272"/>
                  <a:pt x="5269" y="23270"/>
                  <a:pt x="5540" y="23267"/>
                </a:cubicBezTo>
                <a:cubicBezTo>
                  <a:pt x="5812" y="23270"/>
                  <a:pt x="6071" y="23272"/>
                  <a:pt x="6319" y="23272"/>
                </a:cubicBezTo>
                <a:cubicBezTo>
                  <a:pt x="9940" y="23272"/>
                  <a:pt x="11079" y="22911"/>
                  <a:pt x="11093" y="22468"/>
                </a:cubicBezTo>
                <a:cubicBezTo>
                  <a:pt x="11093" y="21981"/>
                  <a:pt x="10049" y="21547"/>
                  <a:pt x="10049" y="21547"/>
                </a:cubicBezTo>
                <a:cubicBezTo>
                  <a:pt x="10049" y="21547"/>
                  <a:pt x="10049" y="21425"/>
                  <a:pt x="10063" y="21398"/>
                </a:cubicBezTo>
                <a:cubicBezTo>
                  <a:pt x="10063" y="21398"/>
                  <a:pt x="10347" y="21263"/>
                  <a:pt x="10605" y="20802"/>
                </a:cubicBezTo>
                <a:cubicBezTo>
                  <a:pt x="10849" y="20342"/>
                  <a:pt x="10795" y="19949"/>
                  <a:pt x="9995" y="19448"/>
                </a:cubicBezTo>
                <a:cubicBezTo>
                  <a:pt x="9197" y="18947"/>
                  <a:pt x="8722" y="18406"/>
                  <a:pt x="8668" y="18175"/>
                </a:cubicBezTo>
                <a:cubicBezTo>
                  <a:pt x="8633" y="17989"/>
                  <a:pt x="8618" y="17763"/>
                  <a:pt x="8426" y="17763"/>
                </a:cubicBezTo>
                <a:cubicBezTo>
                  <a:pt x="8394" y="17763"/>
                  <a:pt x="8358" y="17769"/>
                  <a:pt x="8316" y="17783"/>
                </a:cubicBezTo>
                <a:cubicBezTo>
                  <a:pt x="7246" y="16008"/>
                  <a:pt x="7286" y="13570"/>
                  <a:pt x="7571" y="11363"/>
                </a:cubicBezTo>
                <a:cubicBezTo>
                  <a:pt x="9332" y="11336"/>
                  <a:pt x="9480" y="10347"/>
                  <a:pt x="8153" y="10157"/>
                </a:cubicBezTo>
                <a:cubicBezTo>
                  <a:pt x="8438" y="9480"/>
                  <a:pt x="7680" y="9169"/>
                  <a:pt x="7680" y="9169"/>
                </a:cubicBezTo>
                <a:cubicBezTo>
                  <a:pt x="7680" y="9169"/>
                  <a:pt x="7680" y="8926"/>
                  <a:pt x="7693" y="8776"/>
                </a:cubicBezTo>
                <a:cubicBezTo>
                  <a:pt x="8153" y="8574"/>
                  <a:pt x="7747" y="8153"/>
                  <a:pt x="7747" y="8153"/>
                </a:cubicBezTo>
                <a:lnTo>
                  <a:pt x="7774" y="8099"/>
                </a:lnTo>
                <a:cubicBezTo>
                  <a:pt x="7815" y="8018"/>
                  <a:pt x="7855" y="7923"/>
                  <a:pt x="7882" y="7855"/>
                </a:cubicBezTo>
                <a:cubicBezTo>
                  <a:pt x="8153" y="7259"/>
                  <a:pt x="9169" y="6122"/>
                  <a:pt x="8546" y="4375"/>
                </a:cubicBezTo>
                <a:cubicBezTo>
                  <a:pt x="8180" y="3346"/>
                  <a:pt x="6461" y="1680"/>
                  <a:pt x="5851" y="1152"/>
                </a:cubicBezTo>
                <a:cubicBezTo>
                  <a:pt x="6055" y="1057"/>
                  <a:pt x="6203" y="854"/>
                  <a:pt x="6203" y="610"/>
                </a:cubicBezTo>
                <a:cubicBezTo>
                  <a:pt x="6217" y="285"/>
                  <a:pt x="5946" y="0"/>
                  <a:pt x="5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8"/>
          <p:cNvSpPr/>
          <p:nvPr/>
        </p:nvSpPr>
        <p:spPr>
          <a:xfrm>
            <a:off x="1809226" y="1938540"/>
            <a:ext cx="384297" cy="568971"/>
          </a:xfrm>
          <a:custGeom>
            <a:avLst/>
            <a:gdLst/>
            <a:ahLst/>
            <a:cxnLst/>
            <a:rect l="l" t="t" r="r" b="b"/>
            <a:pathLst>
              <a:path w="9331" h="13815" extrusionOk="0">
                <a:moveTo>
                  <a:pt x="5593" y="1"/>
                </a:moveTo>
                <a:lnTo>
                  <a:pt x="4456" y="15"/>
                </a:lnTo>
                <a:lnTo>
                  <a:pt x="3128" y="15"/>
                </a:lnTo>
                <a:lnTo>
                  <a:pt x="3128" y="461"/>
                </a:lnTo>
                <a:lnTo>
                  <a:pt x="2830" y="461"/>
                </a:lnTo>
                <a:lnTo>
                  <a:pt x="2830" y="15"/>
                </a:lnTo>
                <a:lnTo>
                  <a:pt x="1043" y="15"/>
                </a:lnTo>
                <a:lnTo>
                  <a:pt x="1043" y="1315"/>
                </a:lnTo>
                <a:cubicBezTo>
                  <a:pt x="1043" y="1315"/>
                  <a:pt x="1747" y="1721"/>
                  <a:pt x="1882" y="1734"/>
                </a:cubicBezTo>
                <a:cubicBezTo>
                  <a:pt x="1626" y="1761"/>
                  <a:pt x="1503" y="2019"/>
                  <a:pt x="2018" y="2073"/>
                </a:cubicBezTo>
                <a:cubicBezTo>
                  <a:pt x="2018" y="2073"/>
                  <a:pt x="2384" y="7003"/>
                  <a:pt x="1301" y="9643"/>
                </a:cubicBezTo>
                <a:cubicBezTo>
                  <a:pt x="759" y="10957"/>
                  <a:pt x="1" y="11377"/>
                  <a:pt x="732" y="11918"/>
                </a:cubicBezTo>
                <a:lnTo>
                  <a:pt x="732" y="12162"/>
                </a:lnTo>
                <a:lnTo>
                  <a:pt x="732" y="12230"/>
                </a:lnTo>
                <a:lnTo>
                  <a:pt x="732" y="12433"/>
                </a:lnTo>
                <a:lnTo>
                  <a:pt x="732" y="12501"/>
                </a:lnTo>
                <a:cubicBezTo>
                  <a:pt x="732" y="12501"/>
                  <a:pt x="55" y="12691"/>
                  <a:pt x="55" y="13083"/>
                </a:cubicBezTo>
                <a:cubicBezTo>
                  <a:pt x="55" y="13449"/>
                  <a:pt x="501" y="13814"/>
                  <a:pt x="4497" y="13814"/>
                </a:cubicBezTo>
                <a:lnTo>
                  <a:pt x="4781" y="13814"/>
                </a:lnTo>
                <a:cubicBezTo>
                  <a:pt x="8220" y="13801"/>
                  <a:pt x="9331" y="13435"/>
                  <a:pt x="9168" y="12989"/>
                </a:cubicBezTo>
                <a:cubicBezTo>
                  <a:pt x="9020" y="12583"/>
                  <a:pt x="8275" y="12487"/>
                  <a:pt x="8275" y="12487"/>
                </a:cubicBezTo>
                <a:lnTo>
                  <a:pt x="8275" y="12447"/>
                </a:lnTo>
                <a:lnTo>
                  <a:pt x="8275" y="12339"/>
                </a:lnTo>
                <a:lnTo>
                  <a:pt x="8275" y="12312"/>
                </a:lnTo>
                <a:lnTo>
                  <a:pt x="8275" y="12000"/>
                </a:lnTo>
                <a:lnTo>
                  <a:pt x="8275" y="11905"/>
                </a:lnTo>
                <a:cubicBezTo>
                  <a:pt x="8830" y="11702"/>
                  <a:pt x="8843" y="11228"/>
                  <a:pt x="7991" y="10022"/>
                </a:cubicBezTo>
                <a:cubicBezTo>
                  <a:pt x="6853" y="8424"/>
                  <a:pt x="6609" y="3468"/>
                  <a:pt x="6731" y="2059"/>
                </a:cubicBezTo>
                <a:cubicBezTo>
                  <a:pt x="7029" y="1965"/>
                  <a:pt x="6920" y="1788"/>
                  <a:pt x="6745" y="1721"/>
                </a:cubicBezTo>
                <a:cubicBezTo>
                  <a:pt x="6826" y="1694"/>
                  <a:pt x="7097" y="1518"/>
                  <a:pt x="7287" y="1409"/>
                </a:cubicBezTo>
                <a:cubicBezTo>
                  <a:pt x="7381" y="1342"/>
                  <a:pt x="7449" y="1301"/>
                  <a:pt x="7449" y="1301"/>
                </a:cubicBezTo>
                <a:lnTo>
                  <a:pt x="7449" y="1"/>
                </a:lnTo>
                <a:lnTo>
                  <a:pt x="5824" y="1"/>
                </a:lnTo>
                <a:lnTo>
                  <a:pt x="5824" y="421"/>
                </a:lnTo>
                <a:lnTo>
                  <a:pt x="5607" y="421"/>
                </a:lnTo>
                <a:lnTo>
                  <a:pt x="55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8"/>
          <p:cNvSpPr txBox="1">
            <a:spLocks noGrp="1"/>
          </p:cNvSpPr>
          <p:nvPr>
            <p:ph type="subTitle" idx="4294967295"/>
          </p:nvPr>
        </p:nvSpPr>
        <p:spPr>
          <a:xfrm>
            <a:off x="1093125" y="3942825"/>
            <a:ext cx="1816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23" name="Google Shape;1123;p58"/>
          <p:cNvSpPr txBox="1">
            <a:spLocks noGrp="1"/>
          </p:cNvSpPr>
          <p:nvPr>
            <p:ph type="subTitle" idx="4294967295"/>
          </p:nvPr>
        </p:nvSpPr>
        <p:spPr>
          <a:xfrm>
            <a:off x="1139475" y="3208475"/>
            <a:ext cx="17238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MERCURY</a:t>
            </a:r>
            <a:endParaRPr sz="2800" b="1">
              <a:latin typeface="Oranienbaum"/>
              <a:ea typeface="Oranienbaum"/>
              <a:cs typeface="Oranienbaum"/>
              <a:sym typeface="Oranienbaum"/>
            </a:endParaRPr>
          </a:p>
        </p:txBody>
      </p:sp>
      <p:sp>
        <p:nvSpPr>
          <p:cNvPr id="1124" name="Google Shape;1124;p58"/>
          <p:cNvSpPr/>
          <p:nvPr/>
        </p:nvSpPr>
        <p:spPr>
          <a:xfrm>
            <a:off x="1174275" y="3783000"/>
            <a:ext cx="1654200" cy="2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8"/>
          <p:cNvSpPr txBox="1">
            <a:spLocks noGrp="1"/>
          </p:cNvSpPr>
          <p:nvPr>
            <p:ph type="subTitle" idx="4294967295"/>
          </p:nvPr>
        </p:nvSpPr>
        <p:spPr>
          <a:xfrm>
            <a:off x="3710100" y="3208475"/>
            <a:ext cx="17238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VENUS</a:t>
            </a:r>
            <a:endParaRPr sz="2800" b="1">
              <a:latin typeface="Oranienbaum"/>
              <a:ea typeface="Oranienbaum"/>
              <a:cs typeface="Oranienbaum"/>
              <a:sym typeface="Oranienbaum"/>
            </a:endParaRPr>
          </a:p>
        </p:txBody>
      </p:sp>
      <p:sp>
        <p:nvSpPr>
          <p:cNvPr id="1126" name="Google Shape;1126;p58"/>
          <p:cNvSpPr txBox="1">
            <a:spLocks noGrp="1"/>
          </p:cNvSpPr>
          <p:nvPr>
            <p:ph type="subTitle" idx="4294967295"/>
          </p:nvPr>
        </p:nvSpPr>
        <p:spPr>
          <a:xfrm>
            <a:off x="6254250" y="3208475"/>
            <a:ext cx="17238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MARS</a:t>
            </a:r>
            <a:endParaRPr sz="2800" b="1">
              <a:latin typeface="Oranienbaum"/>
              <a:ea typeface="Oranienbaum"/>
              <a:cs typeface="Oranienbaum"/>
              <a:sym typeface="Oranienbaum"/>
            </a:endParaRPr>
          </a:p>
        </p:txBody>
      </p:sp>
      <p:sp>
        <p:nvSpPr>
          <p:cNvPr id="1127" name="Google Shape;1127;p58"/>
          <p:cNvSpPr txBox="1">
            <a:spLocks noGrp="1"/>
          </p:cNvSpPr>
          <p:nvPr>
            <p:ph type="subTitle" idx="4294967295"/>
          </p:nvPr>
        </p:nvSpPr>
        <p:spPr>
          <a:xfrm>
            <a:off x="3663750" y="3942825"/>
            <a:ext cx="1816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28" name="Google Shape;1128;p58"/>
          <p:cNvSpPr txBox="1">
            <a:spLocks noGrp="1"/>
          </p:cNvSpPr>
          <p:nvPr>
            <p:ph type="subTitle" idx="4294967295"/>
          </p:nvPr>
        </p:nvSpPr>
        <p:spPr>
          <a:xfrm>
            <a:off x="6207900" y="3942825"/>
            <a:ext cx="1816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a:t>
            </a:r>
            <a:endParaRPr/>
          </a:p>
        </p:txBody>
      </p:sp>
      <p:sp>
        <p:nvSpPr>
          <p:cNvPr id="1129" name="Google Shape;1129;p58"/>
          <p:cNvSpPr/>
          <p:nvPr/>
        </p:nvSpPr>
        <p:spPr>
          <a:xfrm>
            <a:off x="3744900" y="3783000"/>
            <a:ext cx="16542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8"/>
          <p:cNvSpPr/>
          <p:nvPr/>
        </p:nvSpPr>
        <p:spPr>
          <a:xfrm>
            <a:off x="6289050" y="3783000"/>
            <a:ext cx="1654200" cy="2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8"/>
          <p:cNvSpPr/>
          <p:nvPr/>
        </p:nvSpPr>
        <p:spPr>
          <a:xfrm>
            <a:off x="1227900" y="3875800"/>
            <a:ext cx="1117200" cy="26400"/>
          </a:xfrm>
          <a:prstGeom prst="rect">
            <a:avLst/>
          </a:prstGeom>
          <a:solidFill>
            <a:schemeClr val="lt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8"/>
          <p:cNvSpPr/>
          <p:nvPr/>
        </p:nvSpPr>
        <p:spPr>
          <a:xfrm>
            <a:off x="3812475" y="3875800"/>
            <a:ext cx="617100" cy="26400"/>
          </a:xfrm>
          <a:prstGeom prst="rect">
            <a:avLst/>
          </a:prstGeom>
          <a:solidFill>
            <a:schemeClr val="lt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8"/>
          <p:cNvSpPr/>
          <p:nvPr/>
        </p:nvSpPr>
        <p:spPr>
          <a:xfrm>
            <a:off x="6352150" y="3875800"/>
            <a:ext cx="1354500" cy="26400"/>
          </a:xfrm>
          <a:prstGeom prst="rect">
            <a:avLst/>
          </a:prstGeom>
          <a:solidFill>
            <a:schemeClr val="lt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8"/>
          <p:cNvSpPr txBox="1">
            <a:spLocks noGrp="1"/>
          </p:cNvSpPr>
          <p:nvPr>
            <p:ph type="subTitle" idx="4294967295"/>
          </p:nvPr>
        </p:nvSpPr>
        <p:spPr>
          <a:xfrm>
            <a:off x="1139475" y="2901475"/>
            <a:ext cx="1723800" cy="4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70%</a:t>
            </a:r>
            <a:endParaRPr sz="1800" b="1">
              <a:latin typeface="Oranienbaum"/>
              <a:ea typeface="Oranienbaum"/>
              <a:cs typeface="Oranienbaum"/>
              <a:sym typeface="Oranienbaum"/>
            </a:endParaRPr>
          </a:p>
        </p:txBody>
      </p:sp>
      <p:sp>
        <p:nvSpPr>
          <p:cNvPr id="1135" name="Google Shape;1135;p58"/>
          <p:cNvSpPr txBox="1">
            <a:spLocks noGrp="1"/>
          </p:cNvSpPr>
          <p:nvPr>
            <p:ph type="subTitle" idx="4294967295"/>
          </p:nvPr>
        </p:nvSpPr>
        <p:spPr>
          <a:xfrm>
            <a:off x="3710100" y="2901475"/>
            <a:ext cx="1723800" cy="4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40%</a:t>
            </a:r>
            <a:endParaRPr sz="1800" b="1">
              <a:latin typeface="Oranienbaum"/>
              <a:ea typeface="Oranienbaum"/>
              <a:cs typeface="Oranienbaum"/>
              <a:sym typeface="Oranienbaum"/>
            </a:endParaRPr>
          </a:p>
        </p:txBody>
      </p:sp>
      <p:sp>
        <p:nvSpPr>
          <p:cNvPr id="1136" name="Google Shape;1136;p58"/>
          <p:cNvSpPr txBox="1">
            <a:spLocks noGrp="1"/>
          </p:cNvSpPr>
          <p:nvPr>
            <p:ph type="subTitle" idx="4294967295"/>
          </p:nvPr>
        </p:nvSpPr>
        <p:spPr>
          <a:xfrm>
            <a:off x="6254250" y="2901475"/>
            <a:ext cx="1723800" cy="4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ranienbaum"/>
                <a:ea typeface="Oranienbaum"/>
                <a:cs typeface="Oranienbaum"/>
                <a:sym typeface="Oranienbaum"/>
              </a:rPr>
              <a:t>80%</a:t>
            </a:r>
            <a:endParaRPr sz="1800" b="1">
              <a:latin typeface="Oranienbaum"/>
              <a:ea typeface="Oranienbaum"/>
              <a:cs typeface="Oranienbaum"/>
              <a:sym typeface="Oranienbaum"/>
            </a:endParaRPr>
          </a:p>
        </p:txBody>
      </p:sp>
      <p:grpSp>
        <p:nvGrpSpPr>
          <p:cNvPr id="1137" name="Google Shape;1137;p58"/>
          <p:cNvGrpSpPr/>
          <p:nvPr/>
        </p:nvGrpSpPr>
        <p:grpSpPr>
          <a:xfrm>
            <a:off x="815900" y="681625"/>
            <a:ext cx="7512200" cy="179100"/>
            <a:chOff x="815900" y="681625"/>
            <a:chExt cx="7512200" cy="179100"/>
          </a:xfrm>
        </p:grpSpPr>
        <p:sp>
          <p:nvSpPr>
            <p:cNvPr id="1138" name="Google Shape;1138;p58"/>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8"/>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INFOGRAPHIC</a:t>
            </a:r>
            <a:endParaRPr/>
          </a:p>
        </p:txBody>
      </p:sp>
      <p:sp>
        <p:nvSpPr>
          <p:cNvPr id="1145" name="Google Shape;1145;p59"/>
          <p:cNvSpPr/>
          <p:nvPr/>
        </p:nvSpPr>
        <p:spPr>
          <a:xfrm>
            <a:off x="946263" y="1567000"/>
            <a:ext cx="1665000" cy="270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1550330" y="2442226"/>
            <a:ext cx="456865" cy="958499"/>
          </a:xfrm>
          <a:custGeom>
            <a:avLst/>
            <a:gdLst/>
            <a:ahLst/>
            <a:cxnLst/>
            <a:rect l="l" t="t" r="r" b="b"/>
            <a:pathLst>
              <a:path w="11093" h="23273" extrusionOk="0">
                <a:moveTo>
                  <a:pt x="5486" y="0"/>
                </a:moveTo>
                <a:cubicBezTo>
                  <a:pt x="5147" y="0"/>
                  <a:pt x="4876" y="285"/>
                  <a:pt x="4890" y="610"/>
                </a:cubicBezTo>
                <a:cubicBezTo>
                  <a:pt x="4890" y="854"/>
                  <a:pt x="5038" y="1057"/>
                  <a:pt x="5242" y="1152"/>
                </a:cubicBezTo>
                <a:cubicBezTo>
                  <a:pt x="4632" y="1680"/>
                  <a:pt x="2899" y="3346"/>
                  <a:pt x="2534" y="4375"/>
                </a:cubicBezTo>
                <a:cubicBezTo>
                  <a:pt x="1924" y="6122"/>
                  <a:pt x="2940" y="7259"/>
                  <a:pt x="3211" y="7855"/>
                </a:cubicBezTo>
                <a:cubicBezTo>
                  <a:pt x="3238" y="7923"/>
                  <a:pt x="3278" y="8018"/>
                  <a:pt x="3319" y="8099"/>
                </a:cubicBezTo>
                <a:lnTo>
                  <a:pt x="3346" y="8153"/>
                </a:lnTo>
                <a:cubicBezTo>
                  <a:pt x="3346" y="8153"/>
                  <a:pt x="2940" y="8574"/>
                  <a:pt x="3400" y="8776"/>
                </a:cubicBezTo>
                <a:cubicBezTo>
                  <a:pt x="3400" y="8926"/>
                  <a:pt x="3413" y="9169"/>
                  <a:pt x="3413" y="9169"/>
                </a:cubicBezTo>
                <a:cubicBezTo>
                  <a:pt x="3413" y="9169"/>
                  <a:pt x="2655" y="9480"/>
                  <a:pt x="2940" y="10157"/>
                </a:cubicBezTo>
                <a:cubicBezTo>
                  <a:pt x="1613" y="10347"/>
                  <a:pt x="1748" y="11336"/>
                  <a:pt x="3522" y="11363"/>
                </a:cubicBezTo>
                <a:cubicBezTo>
                  <a:pt x="3807" y="13570"/>
                  <a:pt x="3847" y="16008"/>
                  <a:pt x="2777" y="17783"/>
                </a:cubicBezTo>
                <a:cubicBezTo>
                  <a:pt x="2735" y="17769"/>
                  <a:pt x="2699" y="17763"/>
                  <a:pt x="2667" y="17763"/>
                </a:cubicBezTo>
                <a:cubicBezTo>
                  <a:pt x="2475" y="17763"/>
                  <a:pt x="2458" y="17989"/>
                  <a:pt x="2411" y="18175"/>
                </a:cubicBezTo>
                <a:cubicBezTo>
                  <a:pt x="2371" y="18406"/>
                  <a:pt x="1896" y="18947"/>
                  <a:pt x="1098" y="19448"/>
                </a:cubicBezTo>
                <a:cubicBezTo>
                  <a:pt x="298" y="19949"/>
                  <a:pt x="231" y="20342"/>
                  <a:pt x="488" y="20802"/>
                </a:cubicBezTo>
                <a:cubicBezTo>
                  <a:pt x="732" y="21263"/>
                  <a:pt x="1030" y="21398"/>
                  <a:pt x="1030" y="21398"/>
                </a:cubicBezTo>
                <a:lnTo>
                  <a:pt x="1030" y="21547"/>
                </a:lnTo>
                <a:cubicBezTo>
                  <a:pt x="1030" y="21547"/>
                  <a:pt x="0" y="21981"/>
                  <a:pt x="0" y="22468"/>
                </a:cubicBezTo>
                <a:cubicBezTo>
                  <a:pt x="14" y="22911"/>
                  <a:pt x="1153" y="23272"/>
                  <a:pt x="4763" y="23272"/>
                </a:cubicBezTo>
                <a:cubicBezTo>
                  <a:pt x="5010" y="23272"/>
                  <a:pt x="5269" y="23270"/>
                  <a:pt x="5540" y="23267"/>
                </a:cubicBezTo>
                <a:cubicBezTo>
                  <a:pt x="5812" y="23270"/>
                  <a:pt x="6071" y="23272"/>
                  <a:pt x="6319" y="23272"/>
                </a:cubicBezTo>
                <a:cubicBezTo>
                  <a:pt x="9940" y="23272"/>
                  <a:pt x="11079" y="22911"/>
                  <a:pt x="11093" y="22468"/>
                </a:cubicBezTo>
                <a:cubicBezTo>
                  <a:pt x="11093" y="21981"/>
                  <a:pt x="10049" y="21547"/>
                  <a:pt x="10049" y="21547"/>
                </a:cubicBezTo>
                <a:cubicBezTo>
                  <a:pt x="10049" y="21547"/>
                  <a:pt x="10049" y="21425"/>
                  <a:pt x="10063" y="21398"/>
                </a:cubicBezTo>
                <a:cubicBezTo>
                  <a:pt x="10063" y="21398"/>
                  <a:pt x="10347" y="21263"/>
                  <a:pt x="10605" y="20802"/>
                </a:cubicBezTo>
                <a:cubicBezTo>
                  <a:pt x="10849" y="20342"/>
                  <a:pt x="10795" y="19949"/>
                  <a:pt x="9995" y="19448"/>
                </a:cubicBezTo>
                <a:cubicBezTo>
                  <a:pt x="9197" y="18947"/>
                  <a:pt x="8722" y="18406"/>
                  <a:pt x="8668" y="18175"/>
                </a:cubicBezTo>
                <a:cubicBezTo>
                  <a:pt x="8633" y="17989"/>
                  <a:pt x="8618" y="17763"/>
                  <a:pt x="8426" y="17763"/>
                </a:cubicBezTo>
                <a:cubicBezTo>
                  <a:pt x="8394" y="17763"/>
                  <a:pt x="8358" y="17769"/>
                  <a:pt x="8316" y="17783"/>
                </a:cubicBezTo>
                <a:cubicBezTo>
                  <a:pt x="7246" y="16008"/>
                  <a:pt x="7286" y="13570"/>
                  <a:pt x="7571" y="11363"/>
                </a:cubicBezTo>
                <a:cubicBezTo>
                  <a:pt x="9332" y="11336"/>
                  <a:pt x="9480" y="10347"/>
                  <a:pt x="8153" y="10157"/>
                </a:cubicBezTo>
                <a:cubicBezTo>
                  <a:pt x="8438" y="9480"/>
                  <a:pt x="7680" y="9169"/>
                  <a:pt x="7680" y="9169"/>
                </a:cubicBezTo>
                <a:cubicBezTo>
                  <a:pt x="7680" y="9169"/>
                  <a:pt x="7680" y="8926"/>
                  <a:pt x="7693" y="8776"/>
                </a:cubicBezTo>
                <a:cubicBezTo>
                  <a:pt x="8153" y="8574"/>
                  <a:pt x="7747" y="8153"/>
                  <a:pt x="7747" y="8153"/>
                </a:cubicBezTo>
                <a:lnTo>
                  <a:pt x="7774" y="8099"/>
                </a:lnTo>
                <a:cubicBezTo>
                  <a:pt x="7815" y="8018"/>
                  <a:pt x="7855" y="7923"/>
                  <a:pt x="7882" y="7855"/>
                </a:cubicBezTo>
                <a:cubicBezTo>
                  <a:pt x="8153" y="7259"/>
                  <a:pt x="9169" y="6122"/>
                  <a:pt x="8546" y="4375"/>
                </a:cubicBezTo>
                <a:cubicBezTo>
                  <a:pt x="8180" y="3346"/>
                  <a:pt x="6461" y="1680"/>
                  <a:pt x="5851" y="1152"/>
                </a:cubicBezTo>
                <a:cubicBezTo>
                  <a:pt x="6055" y="1057"/>
                  <a:pt x="6203" y="854"/>
                  <a:pt x="6203" y="610"/>
                </a:cubicBezTo>
                <a:cubicBezTo>
                  <a:pt x="6217" y="285"/>
                  <a:pt x="5946" y="0"/>
                  <a:pt x="5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txBox="1">
            <a:spLocks noGrp="1"/>
          </p:cNvSpPr>
          <p:nvPr>
            <p:ph type="subTitle" idx="4294967295"/>
          </p:nvPr>
        </p:nvSpPr>
        <p:spPr>
          <a:xfrm>
            <a:off x="2772088" y="1567000"/>
            <a:ext cx="1723800" cy="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Oranienbaum"/>
                <a:ea typeface="Oranienbaum"/>
                <a:cs typeface="Oranienbaum"/>
                <a:sym typeface="Oranienbaum"/>
              </a:rPr>
              <a:t>BISHOP</a:t>
            </a:r>
            <a:endParaRPr sz="2800" b="1">
              <a:latin typeface="Oranienbaum"/>
              <a:ea typeface="Oranienbaum"/>
              <a:cs typeface="Oranienbaum"/>
              <a:sym typeface="Oranienbaum"/>
            </a:endParaRPr>
          </a:p>
        </p:txBody>
      </p:sp>
      <p:sp>
        <p:nvSpPr>
          <p:cNvPr id="1148" name="Google Shape;1148;p59"/>
          <p:cNvSpPr txBox="1">
            <a:spLocks noGrp="1"/>
          </p:cNvSpPr>
          <p:nvPr>
            <p:ph type="subTitle" idx="4294967295"/>
          </p:nvPr>
        </p:nvSpPr>
        <p:spPr>
          <a:xfrm>
            <a:off x="2772088" y="2008425"/>
            <a:ext cx="31323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a:t>
            </a:r>
            <a:endParaRPr/>
          </a:p>
        </p:txBody>
      </p:sp>
      <p:sp>
        <p:nvSpPr>
          <p:cNvPr id="1149" name="Google Shape;1149;p59"/>
          <p:cNvSpPr txBox="1">
            <a:spLocks noGrp="1"/>
          </p:cNvSpPr>
          <p:nvPr>
            <p:ph type="subTitle" idx="4294967295"/>
          </p:nvPr>
        </p:nvSpPr>
        <p:spPr>
          <a:xfrm>
            <a:off x="5337438" y="1991175"/>
            <a:ext cx="17238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ranienbaum"/>
                <a:ea typeface="Oranienbaum"/>
                <a:cs typeface="Oranienbaum"/>
                <a:sym typeface="Oranienbaum"/>
              </a:rPr>
              <a:t>QUANTITY:</a:t>
            </a:r>
            <a:endParaRPr sz="1800" b="1">
              <a:latin typeface="Oranienbaum"/>
              <a:ea typeface="Oranienbaum"/>
              <a:cs typeface="Oranienbaum"/>
              <a:sym typeface="Oranienbaum"/>
            </a:endParaRPr>
          </a:p>
        </p:txBody>
      </p:sp>
      <p:sp>
        <p:nvSpPr>
          <p:cNvPr id="1150" name="Google Shape;1150;p59"/>
          <p:cNvSpPr txBox="1">
            <a:spLocks noGrp="1"/>
          </p:cNvSpPr>
          <p:nvPr>
            <p:ph type="subTitle" idx="4294967295"/>
          </p:nvPr>
        </p:nvSpPr>
        <p:spPr>
          <a:xfrm>
            <a:off x="2772088" y="2608725"/>
            <a:ext cx="17238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ranienbaum"/>
                <a:ea typeface="Oranienbaum"/>
                <a:cs typeface="Oranienbaum"/>
                <a:sym typeface="Oranienbaum"/>
              </a:rPr>
              <a:t>SPECIFICATIONS:</a:t>
            </a:r>
            <a:endParaRPr sz="1800" b="1">
              <a:latin typeface="Oranienbaum"/>
              <a:ea typeface="Oranienbaum"/>
              <a:cs typeface="Oranienbaum"/>
              <a:sym typeface="Oranienbaum"/>
            </a:endParaRPr>
          </a:p>
        </p:txBody>
      </p:sp>
      <p:sp>
        <p:nvSpPr>
          <p:cNvPr id="1151" name="Google Shape;1151;p59"/>
          <p:cNvSpPr txBox="1">
            <a:spLocks noGrp="1"/>
          </p:cNvSpPr>
          <p:nvPr>
            <p:ph type="subTitle" idx="4294967295"/>
          </p:nvPr>
        </p:nvSpPr>
        <p:spPr>
          <a:xfrm>
            <a:off x="6370738" y="2008425"/>
            <a:ext cx="18270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White - 2 Black</a:t>
            </a:r>
            <a:endParaRPr/>
          </a:p>
        </p:txBody>
      </p:sp>
      <p:sp>
        <p:nvSpPr>
          <p:cNvPr id="1152" name="Google Shape;1152;p59"/>
          <p:cNvSpPr txBox="1">
            <a:spLocks noGrp="1"/>
          </p:cNvSpPr>
          <p:nvPr>
            <p:ph type="subTitle" idx="4294967295"/>
          </p:nvPr>
        </p:nvSpPr>
        <p:spPr>
          <a:xfrm>
            <a:off x="4433138" y="2625975"/>
            <a:ext cx="36417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153" name="Google Shape;1153;p59"/>
          <p:cNvSpPr txBox="1">
            <a:spLocks noGrp="1"/>
          </p:cNvSpPr>
          <p:nvPr>
            <p:ph type="subTitle" idx="4294967295"/>
          </p:nvPr>
        </p:nvSpPr>
        <p:spPr>
          <a:xfrm>
            <a:off x="2772088" y="3755325"/>
            <a:ext cx="16932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a:t>
            </a:r>
            <a:endParaRPr/>
          </a:p>
        </p:txBody>
      </p:sp>
      <p:sp>
        <p:nvSpPr>
          <p:cNvPr id="1154" name="Google Shape;1154;p59"/>
          <p:cNvSpPr/>
          <p:nvPr/>
        </p:nvSpPr>
        <p:spPr>
          <a:xfrm>
            <a:off x="2863987"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9"/>
          <p:cNvSpPr/>
          <p:nvPr/>
        </p:nvSpPr>
        <p:spPr>
          <a:xfrm>
            <a:off x="3138569"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3413151" y="352886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3687733" y="352886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3962315" y="352886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txBox="1">
            <a:spLocks noGrp="1"/>
          </p:cNvSpPr>
          <p:nvPr>
            <p:ph type="subTitle" idx="4294967295"/>
          </p:nvPr>
        </p:nvSpPr>
        <p:spPr>
          <a:xfrm>
            <a:off x="2772088" y="3045925"/>
            <a:ext cx="9156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ranienbaum"/>
                <a:ea typeface="Oranienbaum"/>
                <a:cs typeface="Oranienbaum"/>
                <a:sym typeface="Oranienbaum"/>
              </a:rPr>
              <a:t>SKILL A</a:t>
            </a:r>
            <a:endParaRPr sz="1800" b="1">
              <a:latin typeface="Oranienbaum"/>
              <a:ea typeface="Oranienbaum"/>
              <a:cs typeface="Oranienbaum"/>
              <a:sym typeface="Oranienbaum"/>
            </a:endParaRPr>
          </a:p>
        </p:txBody>
      </p:sp>
      <p:sp>
        <p:nvSpPr>
          <p:cNvPr id="1160" name="Google Shape;1160;p59"/>
          <p:cNvSpPr txBox="1">
            <a:spLocks noGrp="1"/>
          </p:cNvSpPr>
          <p:nvPr>
            <p:ph type="subTitle" idx="4294967295"/>
          </p:nvPr>
        </p:nvSpPr>
        <p:spPr>
          <a:xfrm>
            <a:off x="3624963" y="3045925"/>
            <a:ext cx="549000" cy="46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b="1">
                <a:latin typeface="Oranienbaum"/>
                <a:ea typeface="Oranienbaum"/>
                <a:cs typeface="Oranienbaum"/>
                <a:sym typeface="Oranienbaum"/>
              </a:rPr>
              <a:t>2/5</a:t>
            </a:r>
            <a:endParaRPr sz="1800" b="1">
              <a:latin typeface="Oranienbaum"/>
              <a:ea typeface="Oranienbaum"/>
              <a:cs typeface="Oranienbaum"/>
              <a:sym typeface="Oranienbaum"/>
            </a:endParaRPr>
          </a:p>
        </p:txBody>
      </p:sp>
      <p:sp>
        <p:nvSpPr>
          <p:cNvPr id="1161" name="Google Shape;1161;p59"/>
          <p:cNvSpPr txBox="1">
            <a:spLocks noGrp="1"/>
          </p:cNvSpPr>
          <p:nvPr>
            <p:ph type="subTitle" idx="4294967295"/>
          </p:nvPr>
        </p:nvSpPr>
        <p:spPr>
          <a:xfrm>
            <a:off x="4495888" y="3755325"/>
            <a:ext cx="16932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a:t>
            </a:r>
            <a:endParaRPr/>
          </a:p>
        </p:txBody>
      </p:sp>
      <p:sp>
        <p:nvSpPr>
          <p:cNvPr id="1162" name="Google Shape;1162;p59"/>
          <p:cNvSpPr/>
          <p:nvPr/>
        </p:nvSpPr>
        <p:spPr>
          <a:xfrm>
            <a:off x="4587787"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4862369"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5136951"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5411533"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5686115" y="3528866"/>
            <a:ext cx="211800" cy="2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txBox="1">
            <a:spLocks noGrp="1"/>
          </p:cNvSpPr>
          <p:nvPr>
            <p:ph type="subTitle" idx="4294967295"/>
          </p:nvPr>
        </p:nvSpPr>
        <p:spPr>
          <a:xfrm>
            <a:off x="4495888" y="3045925"/>
            <a:ext cx="9156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ranienbaum"/>
                <a:ea typeface="Oranienbaum"/>
                <a:cs typeface="Oranienbaum"/>
                <a:sym typeface="Oranienbaum"/>
              </a:rPr>
              <a:t>SKILL B</a:t>
            </a:r>
            <a:endParaRPr sz="1800" b="1">
              <a:latin typeface="Oranienbaum"/>
              <a:ea typeface="Oranienbaum"/>
              <a:cs typeface="Oranienbaum"/>
              <a:sym typeface="Oranienbaum"/>
            </a:endParaRPr>
          </a:p>
        </p:txBody>
      </p:sp>
      <p:sp>
        <p:nvSpPr>
          <p:cNvPr id="1168" name="Google Shape;1168;p59"/>
          <p:cNvSpPr txBox="1">
            <a:spLocks noGrp="1"/>
          </p:cNvSpPr>
          <p:nvPr>
            <p:ph type="subTitle" idx="4294967295"/>
          </p:nvPr>
        </p:nvSpPr>
        <p:spPr>
          <a:xfrm>
            <a:off x="5348763" y="3045925"/>
            <a:ext cx="549000" cy="46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b="1">
                <a:latin typeface="Oranienbaum"/>
                <a:ea typeface="Oranienbaum"/>
                <a:cs typeface="Oranienbaum"/>
                <a:sym typeface="Oranienbaum"/>
              </a:rPr>
              <a:t>4/5</a:t>
            </a:r>
            <a:endParaRPr sz="1800" b="1">
              <a:latin typeface="Oranienbaum"/>
              <a:ea typeface="Oranienbaum"/>
              <a:cs typeface="Oranienbaum"/>
              <a:sym typeface="Oranienbaum"/>
            </a:endParaRPr>
          </a:p>
        </p:txBody>
      </p:sp>
      <p:sp>
        <p:nvSpPr>
          <p:cNvPr id="1169" name="Google Shape;1169;p59"/>
          <p:cNvSpPr txBox="1">
            <a:spLocks noGrp="1"/>
          </p:cNvSpPr>
          <p:nvPr>
            <p:ph type="subTitle" idx="4294967295"/>
          </p:nvPr>
        </p:nvSpPr>
        <p:spPr>
          <a:xfrm>
            <a:off x="6219688" y="3755325"/>
            <a:ext cx="16932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cold</a:t>
            </a:r>
            <a:endParaRPr/>
          </a:p>
        </p:txBody>
      </p:sp>
      <p:sp>
        <p:nvSpPr>
          <p:cNvPr id="1170" name="Google Shape;1170;p59"/>
          <p:cNvSpPr/>
          <p:nvPr/>
        </p:nvSpPr>
        <p:spPr>
          <a:xfrm>
            <a:off x="6311587"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6586169"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6860751"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7135333"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7409915" y="3528866"/>
            <a:ext cx="211800" cy="2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txBox="1">
            <a:spLocks noGrp="1"/>
          </p:cNvSpPr>
          <p:nvPr>
            <p:ph type="subTitle" idx="4294967295"/>
          </p:nvPr>
        </p:nvSpPr>
        <p:spPr>
          <a:xfrm>
            <a:off x="6219688" y="3045925"/>
            <a:ext cx="9156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ranienbaum"/>
                <a:ea typeface="Oranienbaum"/>
                <a:cs typeface="Oranienbaum"/>
                <a:sym typeface="Oranienbaum"/>
              </a:rPr>
              <a:t>SKILL C</a:t>
            </a:r>
            <a:endParaRPr sz="1800" b="1">
              <a:latin typeface="Oranienbaum"/>
              <a:ea typeface="Oranienbaum"/>
              <a:cs typeface="Oranienbaum"/>
              <a:sym typeface="Oranienbaum"/>
            </a:endParaRPr>
          </a:p>
        </p:txBody>
      </p:sp>
      <p:sp>
        <p:nvSpPr>
          <p:cNvPr id="1176" name="Google Shape;1176;p59"/>
          <p:cNvSpPr txBox="1">
            <a:spLocks noGrp="1"/>
          </p:cNvSpPr>
          <p:nvPr>
            <p:ph type="subTitle" idx="4294967295"/>
          </p:nvPr>
        </p:nvSpPr>
        <p:spPr>
          <a:xfrm>
            <a:off x="7072563" y="3045925"/>
            <a:ext cx="549000" cy="46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b="1">
                <a:latin typeface="Oranienbaum"/>
                <a:ea typeface="Oranienbaum"/>
                <a:cs typeface="Oranienbaum"/>
                <a:sym typeface="Oranienbaum"/>
              </a:rPr>
              <a:t>5/5</a:t>
            </a:r>
            <a:endParaRPr sz="1800" b="1">
              <a:latin typeface="Oranienbaum"/>
              <a:ea typeface="Oranienbaum"/>
              <a:cs typeface="Oranienbaum"/>
              <a:sym typeface="Oranienbaum"/>
            </a:endParaRPr>
          </a:p>
        </p:txBody>
      </p:sp>
      <p:cxnSp>
        <p:nvCxnSpPr>
          <p:cNvPr id="1177" name="Google Shape;1177;p59"/>
          <p:cNvCxnSpPr/>
          <p:nvPr/>
        </p:nvCxnSpPr>
        <p:spPr>
          <a:xfrm>
            <a:off x="2887488" y="2522575"/>
            <a:ext cx="5194800" cy="0"/>
          </a:xfrm>
          <a:prstGeom prst="straightConnector1">
            <a:avLst/>
          </a:prstGeom>
          <a:noFill/>
          <a:ln w="9525" cap="flat" cmpd="sng">
            <a:solidFill>
              <a:schemeClr val="dk1"/>
            </a:solidFill>
            <a:prstDash val="solid"/>
            <a:round/>
            <a:headEnd type="diamond" w="med" len="med"/>
            <a:tailEnd type="diamond" w="med" len="med"/>
          </a:ln>
        </p:spPr>
      </p:cxnSp>
      <p:grpSp>
        <p:nvGrpSpPr>
          <p:cNvPr id="1178" name="Google Shape;1178;p59"/>
          <p:cNvGrpSpPr/>
          <p:nvPr/>
        </p:nvGrpSpPr>
        <p:grpSpPr>
          <a:xfrm>
            <a:off x="815900" y="681625"/>
            <a:ext cx="7512200" cy="179100"/>
            <a:chOff x="815900" y="681625"/>
            <a:chExt cx="7512200" cy="179100"/>
          </a:xfrm>
        </p:grpSpPr>
        <p:sp>
          <p:nvSpPr>
            <p:cNvPr id="1179" name="Google Shape;1179;p59"/>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TIMELINE</a:t>
            </a:r>
            <a:endParaRPr/>
          </a:p>
        </p:txBody>
      </p:sp>
      <p:grpSp>
        <p:nvGrpSpPr>
          <p:cNvPr id="1186" name="Google Shape;1186;p60"/>
          <p:cNvGrpSpPr/>
          <p:nvPr/>
        </p:nvGrpSpPr>
        <p:grpSpPr>
          <a:xfrm>
            <a:off x="815900" y="681625"/>
            <a:ext cx="7512200" cy="179100"/>
            <a:chOff x="815900" y="681625"/>
            <a:chExt cx="7512200" cy="179100"/>
          </a:xfrm>
        </p:grpSpPr>
        <p:sp>
          <p:nvSpPr>
            <p:cNvPr id="1187" name="Google Shape;1187;p60"/>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60"/>
          <p:cNvSpPr/>
          <p:nvPr/>
        </p:nvSpPr>
        <p:spPr>
          <a:xfrm>
            <a:off x="1080313" y="1706625"/>
            <a:ext cx="984000" cy="9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0"/>
          <p:cNvSpPr/>
          <p:nvPr/>
        </p:nvSpPr>
        <p:spPr>
          <a:xfrm>
            <a:off x="5079891" y="1706625"/>
            <a:ext cx="984000" cy="9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txBox="1">
            <a:spLocks noGrp="1"/>
          </p:cNvSpPr>
          <p:nvPr>
            <p:ph type="subTitle" idx="4294967295"/>
          </p:nvPr>
        </p:nvSpPr>
        <p:spPr>
          <a:xfrm>
            <a:off x="4719591" y="36414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92" name="Google Shape;1192;p60"/>
          <p:cNvSpPr txBox="1">
            <a:spLocks noGrp="1"/>
          </p:cNvSpPr>
          <p:nvPr>
            <p:ph type="subTitle" idx="4294967295"/>
          </p:nvPr>
        </p:nvSpPr>
        <p:spPr>
          <a:xfrm>
            <a:off x="4719583" y="31773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MERCURY</a:t>
            </a:r>
            <a:endParaRPr sz="2800" b="1">
              <a:latin typeface="Oranienbaum"/>
              <a:ea typeface="Oranienbaum"/>
              <a:cs typeface="Oranienbaum"/>
              <a:sym typeface="Oranienbaum"/>
            </a:endParaRPr>
          </a:p>
        </p:txBody>
      </p:sp>
      <p:sp>
        <p:nvSpPr>
          <p:cNvPr id="1193" name="Google Shape;1193;p60"/>
          <p:cNvSpPr txBox="1">
            <a:spLocks noGrp="1"/>
          </p:cNvSpPr>
          <p:nvPr>
            <p:ph type="subTitle" idx="4294967295"/>
          </p:nvPr>
        </p:nvSpPr>
        <p:spPr>
          <a:xfrm>
            <a:off x="720033" y="36414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94" name="Google Shape;1194;p60"/>
          <p:cNvSpPr txBox="1">
            <a:spLocks noGrp="1"/>
          </p:cNvSpPr>
          <p:nvPr>
            <p:ph type="subTitle" idx="4294967295"/>
          </p:nvPr>
        </p:nvSpPr>
        <p:spPr>
          <a:xfrm>
            <a:off x="720000" y="31773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1195" name="Google Shape;1195;p60"/>
          <p:cNvSpPr txBox="1">
            <a:spLocks noGrp="1"/>
          </p:cNvSpPr>
          <p:nvPr>
            <p:ph type="subTitle" idx="4294967295"/>
          </p:nvPr>
        </p:nvSpPr>
        <p:spPr>
          <a:xfrm>
            <a:off x="2719791" y="211955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1196" name="Google Shape;1196;p60"/>
          <p:cNvSpPr txBox="1">
            <a:spLocks noGrp="1"/>
          </p:cNvSpPr>
          <p:nvPr>
            <p:ph type="subTitle" idx="4294967295"/>
          </p:nvPr>
        </p:nvSpPr>
        <p:spPr>
          <a:xfrm>
            <a:off x="2719792" y="165550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1197" name="Google Shape;1197;p60"/>
          <p:cNvSpPr/>
          <p:nvPr/>
        </p:nvSpPr>
        <p:spPr>
          <a:xfrm>
            <a:off x="3080091" y="3279600"/>
            <a:ext cx="984000" cy="98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txBox="1">
            <a:spLocks noGrp="1"/>
          </p:cNvSpPr>
          <p:nvPr>
            <p:ph type="subTitle" idx="4294967295"/>
          </p:nvPr>
        </p:nvSpPr>
        <p:spPr>
          <a:xfrm>
            <a:off x="6719408" y="211955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99" name="Google Shape;1199;p60"/>
          <p:cNvSpPr txBox="1">
            <a:spLocks noGrp="1"/>
          </p:cNvSpPr>
          <p:nvPr>
            <p:ph type="subTitle" idx="4294967295"/>
          </p:nvPr>
        </p:nvSpPr>
        <p:spPr>
          <a:xfrm>
            <a:off x="6719375" y="165550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VENUS</a:t>
            </a:r>
            <a:endParaRPr sz="2800" b="1">
              <a:latin typeface="Oranienbaum"/>
              <a:ea typeface="Oranienbaum"/>
              <a:cs typeface="Oranienbaum"/>
              <a:sym typeface="Oranienbaum"/>
            </a:endParaRPr>
          </a:p>
        </p:txBody>
      </p:sp>
      <p:sp>
        <p:nvSpPr>
          <p:cNvPr id="1200" name="Google Shape;1200;p60"/>
          <p:cNvSpPr/>
          <p:nvPr/>
        </p:nvSpPr>
        <p:spPr>
          <a:xfrm>
            <a:off x="7079663" y="3279600"/>
            <a:ext cx="984000" cy="98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1373538" y="1999592"/>
            <a:ext cx="397549" cy="398066"/>
          </a:xfrm>
          <a:custGeom>
            <a:avLst/>
            <a:gdLst/>
            <a:ahLst/>
            <a:cxnLst/>
            <a:rect l="l" t="t" r="r" b="b"/>
            <a:pathLst>
              <a:path w="10781" h="10795" extrusionOk="0">
                <a:moveTo>
                  <a:pt x="5390" y="1924"/>
                </a:moveTo>
                <a:cubicBezTo>
                  <a:pt x="7137" y="1924"/>
                  <a:pt x="8586" y="3224"/>
                  <a:pt x="8830" y="4890"/>
                </a:cubicBezTo>
                <a:lnTo>
                  <a:pt x="8830" y="4944"/>
                </a:lnTo>
                <a:cubicBezTo>
                  <a:pt x="8735" y="4917"/>
                  <a:pt x="8641" y="4890"/>
                  <a:pt x="8532" y="4876"/>
                </a:cubicBezTo>
                <a:cubicBezTo>
                  <a:pt x="7543" y="4632"/>
                  <a:pt x="6487" y="4497"/>
                  <a:pt x="5390" y="4497"/>
                </a:cubicBezTo>
                <a:cubicBezTo>
                  <a:pt x="4307" y="4497"/>
                  <a:pt x="3236" y="4632"/>
                  <a:pt x="2248" y="4876"/>
                </a:cubicBezTo>
                <a:cubicBezTo>
                  <a:pt x="2153" y="4903"/>
                  <a:pt x="2045" y="4917"/>
                  <a:pt x="1950" y="4944"/>
                </a:cubicBezTo>
                <a:cubicBezTo>
                  <a:pt x="1950" y="4930"/>
                  <a:pt x="1950" y="4917"/>
                  <a:pt x="1963" y="4890"/>
                </a:cubicBezTo>
                <a:cubicBezTo>
                  <a:pt x="2207" y="3224"/>
                  <a:pt x="3643" y="1924"/>
                  <a:pt x="5390" y="1924"/>
                </a:cubicBezTo>
                <a:close/>
                <a:moveTo>
                  <a:pt x="5430" y="4768"/>
                </a:moveTo>
                <a:cubicBezTo>
                  <a:pt x="5837" y="4768"/>
                  <a:pt x="6162" y="5093"/>
                  <a:pt x="6162" y="5499"/>
                </a:cubicBezTo>
                <a:cubicBezTo>
                  <a:pt x="6162" y="5905"/>
                  <a:pt x="5837" y="6230"/>
                  <a:pt x="5430" y="6230"/>
                </a:cubicBezTo>
                <a:cubicBezTo>
                  <a:pt x="5024" y="6230"/>
                  <a:pt x="4699" y="5905"/>
                  <a:pt x="4699" y="5499"/>
                </a:cubicBezTo>
                <a:cubicBezTo>
                  <a:pt x="4699" y="5093"/>
                  <a:pt x="5024" y="4768"/>
                  <a:pt x="5430" y="4768"/>
                </a:cubicBezTo>
                <a:close/>
                <a:moveTo>
                  <a:pt x="4212" y="6230"/>
                </a:moveTo>
                <a:lnTo>
                  <a:pt x="4361" y="8709"/>
                </a:lnTo>
                <a:cubicBezTo>
                  <a:pt x="3345" y="8397"/>
                  <a:pt x="2532" y="7626"/>
                  <a:pt x="2153" y="6637"/>
                </a:cubicBezTo>
                <a:lnTo>
                  <a:pt x="2438" y="6556"/>
                </a:lnTo>
                <a:cubicBezTo>
                  <a:pt x="3007" y="6393"/>
                  <a:pt x="3603" y="6299"/>
                  <a:pt x="4212" y="6230"/>
                </a:cubicBezTo>
                <a:close/>
                <a:moveTo>
                  <a:pt x="6568" y="6230"/>
                </a:moveTo>
                <a:cubicBezTo>
                  <a:pt x="7191" y="6299"/>
                  <a:pt x="7774" y="6393"/>
                  <a:pt x="8343" y="6556"/>
                </a:cubicBezTo>
                <a:lnTo>
                  <a:pt x="8627" y="6637"/>
                </a:lnTo>
                <a:cubicBezTo>
                  <a:pt x="8247" y="7626"/>
                  <a:pt x="7435" y="8397"/>
                  <a:pt x="6420" y="8709"/>
                </a:cubicBezTo>
                <a:lnTo>
                  <a:pt x="6568" y="6230"/>
                </a:lnTo>
                <a:close/>
                <a:moveTo>
                  <a:pt x="5390" y="1"/>
                </a:moveTo>
                <a:cubicBezTo>
                  <a:pt x="2424" y="1"/>
                  <a:pt x="0" y="2426"/>
                  <a:pt x="0" y="5391"/>
                </a:cubicBezTo>
                <a:lnTo>
                  <a:pt x="0" y="5567"/>
                </a:lnTo>
                <a:cubicBezTo>
                  <a:pt x="13" y="6136"/>
                  <a:pt x="122" y="6678"/>
                  <a:pt x="298" y="7178"/>
                </a:cubicBezTo>
                <a:cubicBezTo>
                  <a:pt x="1043" y="9278"/>
                  <a:pt x="3047" y="10795"/>
                  <a:pt x="5390" y="10795"/>
                </a:cubicBezTo>
                <a:cubicBezTo>
                  <a:pt x="7733" y="10795"/>
                  <a:pt x="9737" y="9278"/>
                  <a:pt x="10482" y="7178"/>
                </a:cubicBezTo>
                <a:cubicBezTo>
                  <a:pt x="10658" y="6678"/>
                  <a:pt x="10766" y="6122"/>
                  <a:pt x="10780" y="5567"/>
                </a:cubicBezTo>
                <a:lnTo>
                  <a:pt x="10780" y="5391"/>
                </a:lnTo>
                <a:cubicBezTo>
                  <a:pt x="10780" y="2426"/>
                  <a:pt x="8370" y="1"/>
                  <a:pt x="5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60"/>
          <p:cNvGrpSpPr/>
          <p:nvPr/>
        </p:nvGrpSpPr>
        <p:grpSpPr>
          <a:xfrm>
            <a:off x="7365889" y="3565826"/>
            <a:ext cx="411547" cy="411547"/>
            <a:chOff x="4640568" y="3713038"/>
            <a:chExt cx="356534" cy="356534"/>
          </a:xfrm>
        </p:grpSpPr>
        <p:sp>
          <p:nvSpPr>
            <p:cNvPr id="1203" name="Google Shape;1203;p60"/>
            <p:cNvSpPr/>
            <p:nvPr/>
          </p:nvSpPr>
          <p:spPr>
            <a:xfrm>
              <a:off x="4640568" y="3713038"/>
              <a:ext cx="356534" cy="356534"/>
            </a:xfrm>
            <a:custGeom>
              <a:avLst/>
              <a:gdLst/>
              <a:ahLst/>
              <a:cxnLst/>
              <a:rect l="l" t="t" r="r" b="b"/>
              <a:pathLst>
                <a:path w="11160" h="11160" extrusionOk="0">
                  <a:moveTo>
                    <a:pt x="6501" y="2478"/>
                  </a:moveTo>
                  <a:cubicBezTo>
                    <a:pt x="7543" y="2790"/>
                    <a:pt x="8370" y="3616"/>
                    <a:pt x="8681" y="4659"/>
                  </a:cubicBezTo>
                  <a:lnTo>
                    <a:pt x="8031" y="4659"/>
                  </a:lnTo>
                  <a:cubicBezTo>
                    <a:pt x="7883" y="4659"/>
                    <a:pt x="7747" y="4780"/>
                    <a:pt x="7747" y="4943"/>
                  </a:cubicBezTo>
                  <a:lnTo>
                    <a:pt x="7747" y="6216"/>
                  </a:lnTo>
                  <a:cubicBezTo>
                    <a:pt x="7747" y="6379"/>
                    <a:pt x="7883" y="6501"/>
                    <a:pt x="8031" y="6501"/>
                  </a:cubicBezTo>
                  <a:lnTo>
                    <a:pt x="8681" y="6501"/>
                  </a:lnTo>
                  <a:cubicBezTo>
                    <a:pt x="8370" y="7543"/>
                    <a:pt x="7543" y="8370"/>
                    <a:pt x="6501" y="8681"/>
                  </a:cubicBezTo>
                  <a:lnTo>
                    <a:pt x="6501" y="8031"/>
                  </a:lnTo>
                  <a:cubicBezTo>
                    <a:pt x="6501" y="7882"/>
                    <a:pt x="6379" y="7747"/>
                    <a:pt x="6216" y="7747"/>
                  </a:cubicBezTo>
                  <a:lnTo>
                    <a:pt x="4943" y="7747"/>
                  </a:lnTo>
                  <a:cubicBezTo>
                    <a:pt x="4781" y="7747"/>
                    <a:pt x="4659" y="7882"/>
                    <a:pt x="4659" y="8031"/>
                  </a:cubicBezTo>
                  <a:lnTo>
                    <a:pt x="4659" y="8681"/>
                  </a:lnTo>
                  <a:cubicBezTo>
                    <a:pt x="3616" y="8370"/>
                    <a:pt x="2791" y="7543"/>
                    <a:pt x="2479" y="6501"/>
                  </a:cubicBezTo>
                  <a:lnTo>
                    <a:pt x="3129" y="6501"/>
                  </a:lnTo>
                  <a:cubicBezTo>
                    <a:pt x="3291" y="6501"/>
                    <a:pt x="3413" y="6379"/>
                    <a:pt x="3413" y="6216"/>
                  </a:cubicBezTo>
                  <a:lnTo>
                    <a:pt x="3413" y="4943"/>
                  </a:lnTo>
                  <a:cubicBezTo>
                    <a:pt x="3413" y="4780"/>
                    <a:pt x="3291" y="4659"/>
                    <a:pt x="3129" y="4659"/>
                  </a:cubicBezTo>
                  <a:lnTo>
                    <a:pt x="2479" y="4659"/>
                  </a:lnTo>
                  <a:cubicBezTo>
                    <a:pt x="2791" y="3616"/>
                    <a:pt x="3616" y="2790"/>
                    <a:pt x="4659" y="2478"/>
                  </a:cubicBezTo>
                  <a:lnTo>
                    <a:pt x="4659" y="3128"/>
                  </a:lnTo>
                  <a:cubicBezTo>
                    <a:pt x="4659" y="3291"/>
                    <a:pt x="4781" y="3413"/>
                    <a:pt x="4943" y="3413"/>
                  </a:cubicBezTo>
                  <a:lnTo>
                    <a:pt x="6216" y="3413"/>
                  </a:lnTo>
                  <a:cubicBezTo>
                    <a:pt x="6379" y="3413"/>
                    <a:pt x="6501" y="3291"/>
                    <a:pt x="6501" y="3128"/>
                  </a:cubicBezTo>
                  <a:lnTo>
                    <a:pt x="6501" y="2478"/>
                  </a:lnTo>
                  <a:close/>
                  <a:moveTo>
                    <a:pt x="4943" y="0"/>
                  </a:moveTo>
                  <a:cubicBezTo>
                    <a:pt x="4781" y="0"/>
                    <a:pt x="4659" y="136"/>
                    <a:pt x="4659" y="284"/>
                  </a:cubicBezTo>
                  <a:lnTo>
                    <a:pt x="4659" y="1165"/>
                  </a:lnTo>
                  <a:cubicBezTo>
                    <a:pt x="2912" y="1530"/>
                    <a:pt x="1531" y="2912"/>
                    <a:pt x="1165" y="4659"/>
                  </a:cubicBezTo>
                  <a:lnTo>
                    <a:pt x="285" y="4659"/>
                  </a:lnTo>
                  <a:cubicBezTo>
                    <a:pt x="136" y="4659"/>
                    <a:pt x="1" y="4780"/>
                    <a:pt x="1" y="4943"/>
                  </a:cubicBezTo>
                  <a:lnTo>
                    <a:pt x="1" y="6216"/>
                  </a:lnTo>
                  <a:cubicBezTo>
                    <a:pt x="1" y="6379"/>
                    <a:pt x="136" y="6501"/>
                    <a:pt x="285" y="6501"/>
                  </a:cubicBezTo>
                  <a:lnTo>
                    <a:pt x="1165" y="6501"/>
                  </a:lnTo>
                  <a:cubicBezTo>
                    <a:pt x="1531" y="8247"/>
                    <a:pt x="2912" y="9629"/>
                    <a:pt x="4659" y="9995"/>
                  </a:cubicBezTo>
                  <a:lnTo>
                    <a:pt x="4659" y="10875"/>
                  </a:lnTo>
                  <a:cubicBezTo>
                    <a:pt x="4659" y="11037"/>
                    <a:pt x="4781" y="11160"/>
                    <a:pt x="4943" y="11160"/>
                  </a:cubicBezTo>
                  <a:lnTo>
                    <a:pt x="6216" y="11160"/>
                  </a:lnTo>
                  <a:cubicBezTo>
                    <a:pt x="6379" y="11160"/>
                    <a:pt x="6501" y="11037"/>
                    <a:pt x="6501" y="10875"/>
                  </a:cubicBezTo>
                  <a:lnTo>
                    <a:pt x="6501" y="9995"/>
                  </a:lnTo>
                  <a:cubicBezTo>
                    <a:pt x="8248" y="9629"/>
                    <a:pt x="9629" y="8247"/>
                    <a:pt x="9995" y="6501"/>
                  </a:cubicBezTo>
                  <a:lnTo>
                    <a:pt x="10875" y="6501"/>
                  </a:lnTo>
                  <a:cubicBezTo>
                    <a:pt x="11038" y="6501"/>
                    <a:pt x="11160" y="6379"/>
                    <a:pt x="11160" y="6216"/>
                  </a:cubicBezTo>
                  <a:lnTo>
                    <a:pt x="11160" y="4943"/>
                  </a:lnTo>
                  <a:cubicBezTo>
                    <a:pt x="11160" y="4780"/>
                    <a:pt x="11038" y="4659"/>
                    <a:pt x="10875" y="4659"/>
                  </a:cubicBezTo>
                  <a:lnTo>
                    <a:pt x="9995" y="4659"/>
                  </a:lnTo>
                  <a:cubicBezTo>
                    <a:pt x="9629" y="2912"/>
                    <a:pt x="8248" y="1530"/>
                    <a:pt x="6501" y="1165"/>
                  </a:cubicBezTo>
                  <a:lnTo>
                    <a:pt x="6501" y="284"/>
                  </a:lnTo>
                  <a:cubicBezTo>
                    <a:pt x="6501" y="136"/>
                    <a:pt x="6379"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4785520" y="3857957"/>
              <a:ext cx="66642" cy="66674"/>
            </a:xfrm>
            <a:custGeom>
              <a:avLst/>
              <a:gdLst/>
              <a:ahLst/>
              <a:cxnLst/>
              <a:rect l="l" t="t" r="r" b="b"/>
              <a:pathLst>
                <a:path w="2086" h="2087" extrusionOk="0">
                  <a:moveTo>
                    <a:pt x="1043" y="1"/>
                  </a:moveTo>
                  <a:cubicBezTo>
                    <a:pt x="475" y="1"/>
                    <a:pt x="0" y="475"/>
                    <a:pt x="0" y="1044"/>
                  </a:cubicBezTo>
                  <a:cubicBezTo>
                    <a:pt x="0" y="1613"/>
                    <a:pt x="475" y="2086"/>
                    <a:pt x="1043" y="2086"/>
                  </a:cubicBezTo>
                  <a:cubicBezTo>
                    <a:pt x="1612" y="2086"/>
                    <a:pt x="2086" y="1613"/>
                    <a:pt x="2086" y="1044"/>
                  </a:cubicBezTo>
                  <a:cubicBezTo>
                    <a:pt x="2086" y="475"/>
                    <a:pt x="1612" y="1"/>
                    <a:pt x="1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60"/>
          <p:cNvSpPr/>
          <p:nvPr/>
        </p:nvSpPr>
        <p:spPr>
          <a:xfrm>
            <a:off x="3435470" y="3573581"/>
            <a:ext cx="273244" cy="396038"/>
          </a:xfrm>
          <a:custGeom>
            <a:avLst/>
            <a:gdLst/>
            <a:ahLst/>
            <a:cxnLst/>
            <a:rect l="l" t="t" r="r" b="b"/>
            <a:pathLst>
              <a:path w="7410" h="10740" extrusionOk="0">
                <a:moveTo>
                  <a:pt x="6041" y="1300"/>
                </a:moveTo>
                <a:cubicBezTo>
                  <a:pt x="6176" y="1300"/>
                  <a:pt x="6299" y="1422"/>
                  <a:pt x="6299" y="1557"/>
                </a:cubicBezTo>
                <a:lnTo>
                  <a:pt x="6299" y="4266"/>
                </a:lnTo>
                <a:cubicBezTo>
                  <a:pt x="6299" y="4415"/>
                  <a:pt x="6176" y="4524"/>
                  <a:pt x="6041" y="4524"/>
                </a:cubicBezTo>
                <a:lnTo>
                  <a:pt x="1369" y="4524"/>
                </a:lnTo>
                <a:cubicBezTo>
                  <a:pt x="1234" y="4524"/>
                  <a:pt x="1111" y="4415"/>
                  <a:pt x="1111" y="4266"/>
                </a:cubicBezTo>
                <a:lnTo>
                  <a:pt x="1111" y="1557"/>
                </a:lnTo>
                <a:cubicBezTo>
                  <a:pt x="1111" y="1422"/>
                  <a:pt x="1234" y="1300"/>
                  <a:pt x="1369" y="1300"/>
                </a:cubicBezTo>
                <a:close/>
                <a:moveTo>
                  <a:pt x="6176" y="5634"/>
                </a:moveTo>
                <a:cubicBezTo>
                  <a:pt x="6245" y="5634"/>
                  <a:pt x="6299" y="5688"/>
                  <a:pt x="6299" y="5755"/>
                </a:cubicBezTo>
                <a:lnTo>
                  <a:pt x="6299" y="6270"/>
                </a:lnTo>
                <a:cubicBezTo>
                  <a:pt x="6299" y="6338"/>
                  <a:pt x="6245" y="6392"/>
                  <a:pt x="6176" y="6392"/>
                </a:cubicBezTo>
                <a:lnTo>
                  <a:pt x="1247" y="6392"/>
                </a:lnTo>
                <a:cubicBezTo>
                  <a:pt x="1180" y="6392"/>
                  <a:pt x="1111" y="6338"/>
                  <a:pt x="1111" y="6270"/>
                </a:cubicBezTo>
                <a:lnTo>
                  <a:pt x="1111" y="5755"/>
                </a:lnTo>
                <a:cubicBezTo>
                  <a:pt x="1111" y="5688"/>
                  <a:pt x="1180" y="5634"/>
                  <a:pt x="1247" y="5634"/>
                </a:cubicBezTo>
                <a:close/>
                <a:moveTo>
                  <a:pt x="5608" y="7408"/>
                </a:moveTo>
                <a:cubicBezTo>
                  <a:pt x="6095" y="7408"/>
                  <a:pt x="6501" y="7814"/>
                  <a:pt x="6501" y="8301"/>
                </a:cubicBezTo>
                <a:cubicBezTo>
                  <a:pt x="6501" y="8803"/>
                  <a:pt x="6095" y="9209"/>
                  <a:pt x="5608" y="9209"/>
                </a:cubicBezTo>
                <a:cubicBezTo>
                  <a:pt x="5107" y="9209"/>
                  <a:pt x="4701" y="8803"/>
                  <a:pt x="4701" y="8301"/>
                </a:cubicBezTo>
                <a:cubicBezTo>
                  <a:pt x="4701" y="7814"/>
                  <a:pt x="5107" y="7408"/>
                  <a:pt x="5608" y="7408"/>
                </a:cubicBezTo>
                <a:close/>
                <a:moveTo>
                  <a:pt x="2168" y="7042"/>
                </a:moveTo>
                <a:cubicBezTo>
                  <a:pt x="2411" y="7042"/>
                  <a:pt x="2601" y="7232"/>
                  <a:pt x="2601" y="7476"/>
                </a:cubicBezTo>
                <a:lnTo>
                  <a:pt x="2601" y="7882"/>
                </a:lnTo>
                <a:lnTo>
                  <a:pt x="3007" y="7882"/>
                </a:lnTo>
                <a:cubicBezTo>
                  <a:pt x="3238" y="7882"/>
                  <a:pt x="3441" y="8072"/>
                  <a:pt x="3441" y="8301"/>
                </a:cubicBezTo>
                <a:cubicBezTo>
                  <a:pt x="3441" y="8545"/>
                  <a:pt x="3238" y="8735"/>
                  <a:pt x="3007" y="8735"/>
                </a:cubicBezTo>
                <a:lnTo>
                  <a:pt x="2601" y="8735"/>
                </a:lnTo>
                <a:lnTo>
                  <a:pt x="2601" y="9141"/>
                </a:lnTo>
                <a:cubicBezTo>
                  <a:pt x="2601" y="9372"/>
                  <a:pt x="2411" y="9574"/>
                  <a:pt x="2168" y="9574"/>
                </a:cubicBezTo>
                <a:cubicBezTo>
                  <a:pt x="1938" y="9574"/>
                  <a:pt x="1748" y="9372"/>
                  <a:pt x="1748" y="9141"/>
                </a:cubicBezTo>
                <a:lnTo>
                  <a:pt x="1748" y="8735"/>
                </a:lnTo>
                <a:lnTo>
                  <a:pt x="1342" y="8735"/>
                </a:lnTo>
                <a:cubicBezTo>
                  <a:pt x="1098" y="8735"/>
                  <a:pt x="909" y="8545"/>
                  <a:pt x="909" y="8301"/>
                </a:cubicBezTo>
                <a:cubicBezTo>
                  <a:pt x="909" y="8072"/>
                  <a:pt x="1098" y="7882"/>
                  <a:pt x="1342" y="7882"/>
                </a:cubicBezTo>
                <a:lnTo>
                  <a:pt x="1748" y="7882"/>
                </a:lnTo>
                <a:lnTo>
                  <a:pt x="1748" y="7476"/>
                </a:lnTo>
                <a:cubicBezTo>
                  <a:pt x="1748" y="7232"/>
                  <a:pt x="1938" y="7042"/>
                  <a:pt x="2168" y="7042"/>
                </a:cubicBezTo>
                <a:close/>
                <a:moveTo>
                  <a:pt x="380" y="0"/>
                </a:moveTo>
                <a:cubicBezTo>
                  <a:pt x="177" y="0"/>
                  <a:pt x="1" y="176"/>
                  <a:pt x="1" y="392"/>
                </a:cubicBezTo>
                <a:lnTo>
                  <a:pt x="1" y="10360"/>
                </a:lnTo>
                <a:cubicBezTo>
                  <a:pt x="1" y="10577"/>
                  <a:pt x="177" y="10739"/>
                  <a:pt x="380" y="10739"/>
                </a:cubicBezTo>
                <a:lnTo>
                  <a:pt x="7030" y="10739"/>
                </a:lnTo>
                <a:cubicBezTo>
                  <a:pt x="7233" y="10739"/>
                  <a:pt x="7409" y="10577"/>
                  <a:pt x="7409" y="10360"/>
                </a:cubicBezTo>
                <a:lnTo>
                  <a:pt x="7409" y="392"/>
                </a:lnTo>
                <a:cubicBezTo>
                  <a:pt x="7409" y="176"/>
                  <a:pt x="7233" y="0"/>
                  <a:pt x="7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5366627" y="1997085"/>
            <a:ext cx="410529" cy="403081"/>
          </a:xfrm>
          <a:custGeom>
            <a:avLst/>
            <a:gdLst/>
            <a:ahLst/>
            <a:cxnLst/>
            <a:rect l="l" t="t" r="r" b="b"/>
            <a:pathLst>
              <a:path w="11133" h="10931" extrusionOk="0">
                <a:moveTo>
                  <a:pt x="4686" y="4741"/>
                </a:moveTo>
                <a:cubicBezTo>
                  <a:pt x="4836" y="4741"/>
                  <a:pt x="4971" y="4755"/>
                  <a:pt x="5092" y="4795"/>
                </a:cubicBezTo>
                <a:lnTo>
                  <a:pt x="4890" y="5432"/>
                </a:lnTo>
                <a:cubicBezTo>
                  <a:pt x="4822" y="5418"/>
                  <a:pt x="4754" y="5405"/>
                  <a:pt x="4686" y="5405"/>
                </a:cubicBezTo>
                <a:cubicBezTo>
                  <a:pt x="4226" y="5405"/>
                  <a:pt x="3846" y="5784"/>
                  <a:pt x="3846" y="6245"/>
                </a:cubicBezTo>
                <a:cubicBezTo>
                  <a:pt x="3846" y="6705"/>
                  <a:pt x="4226" y="7084"/>
                  <a:pt x="4686" y="7084"/>
                </a:cubicBezTo>
                <a:cubicBezTo>
                  <a:pt x="5134" y="7084"/>
                  <a:pt x="5499" y="6732"/>
                  <a:pt x="5526" y="6285"/>
                </a:cubicBezTo>
                <a:lnTo>
                  <a:pt x="6190" y="6055"/>
                </a:lnTo>
                <a:cubicBezTo>
                  <a:pt x="6190" y="6122"/>
                  <a:pt x="6203" y="6176"/>
                  <a:pt x="6203" y="6245"/>
                </a:cubicBezTo>
                <a:cubicBezTo>
                  <a:pt x="6203" y="7084"/>
                  <a:pt x="5526" y="7761"/>
                  <a:pt x="4686" y="7761"/>
                </a:cubicBezTo>
                <a:cubicBezTo>
                  <a:pt x="3861" y="7761"/>
                  <a:pt x="3183" y="7084"/>
                  <a:pt x="3183" y="6245"/>
                </a:cubicBezTo>
                <a:cubicBezTo>
                  <a:pt x="3183" y="5418"/>
                  <a:pt x="3861" y="4741"/>
                  <a:pt x="4686" y="4741"/>
                </a:cubicBezTo>
                <a:close/>
                <a:moveTo>
                  <a:pt x="4686" y="2737"/>
                </a:moveTo>
                <a:cubicBezTo>
                  <a:pt x="5567" y="2737"/>
                  <a:pt x="6365" y="3062"/>
                  <a:pt x="6975" y="3590"/>
                </a:cubicBezTo>
                <a:lnTo>
                  <a:pt x="6461" y="4105"/>
                </a:lnTo>
                <a:cubicBezTo>
                  <a:pt x="5973" y="3699"/>
                  <a:pt x="5363" y="3468"/>
                  <a:pt x="4686" y="3468"/>
                </a:cubicBezTo>
                <a:cubicBezTo>
                  <a:pt x="3156" y="3468"/>
                  <a:pt x="1910" y="4714"/>
                  <a:pt x="1910" y="6245"/>
                </a:cubicBezTo>
                <a:cubicBezTo>
                  <a:pt x="1910" y="7774"/>
                  <a:pt x="3156" y="9034"/>
                  <a:pt x="4686" y="9034"/>
                </a:cubicBezTo>
                <a:cubicBezTo>
                  <a:pt x="6217" y="9034"/>
                  <a:pt x="7476" y="7774"/>
                  <a:pt x="7476" y="6245"/>
                </a:cubicBezTo>
                <a:cubicBezTo>
                  <a:pt x="7476" y="5662"/>
                  <a:pt x="7286" y="5120"/>
                  <a:pt x="6975" y="4674"/>
                </a:cubicBezTo>
                <a:lnTo>
                  <a:pt x="7503" y="4145"/>
                </a:lnTo>
                <a:cubicBezTo>
                  <a:pt x="7936" y="4741"/>
                  <a:pt x="8194" y="5459"/>
                  <a:pt x="8194" y="6245"/>
                </a:cubicBezTo>
                <a:cubicBezTo>
                  <a:pt x="8194" y="8181"/>
                  <a:pt x="6623" y="9752"/>
                  <a:pt x="4686" y="9752"/>
                </a:cubicBezTo>
                <a:cubicBezTo>
                  <a:pt x="2750" y="9752"/>
                  <a:pt x="1179" y="8181"/>
                  <a:pt x="1179" y="6245"/>
                </a:cubicBezTo>
                <a:cubicBezTo>
                  <a:pt x="1179" y="4307"/>
                  <a:pt x="2750" y="2737"/>
                  <a:pt x="4686" y="2737"/>
                </a:cubicBezTo>
                <a:close/>
                <a:moveTo>
                  <a:pt x="9603" y="1"/>
                </a:moveTo>
                <a:cubicBezTo>
                  <a:pt x="9548" y="1"/>
                  <a:pt x="9494" y="28"/>
                  <a:pt x="9453" y="69"/>
                </a:cubicBezTo>
                <a:lnTo>
                  <a:pt x="8668" y="855"/>
                </a:lnTo>
                <a:cubicBezTo>
                  <a:pt x="8600" y="922"/>
                  <a:pt x="8532" y="1044"/>
                  <a:pt x="8519" y="1138"/>
                </a:cubicBezTo>
                <a:lnTo>
                  <a:pt x="8330" y="2101"/>
                </a:lnTo>
                <a:cubicBezTo>
                  <a:pt x="8316" y="2141"/>
                  <a:pt x="8330" y="2195"/>
                  <a:pt x="8330" y="2236"/>
                </a:cubicBezTo>
                <a:lnTo>
                  <a:pt x="7815" y="2751"/>
                </a:lnTo>
                <a:cubicBezTo>
                  <a:pt x="6988" y="2005"/>
                  <a:pt x="5892" y="1559"/>
                  <a:pt x="4686" y="1559"/>
                </a:cubicBezTo>
                <a:cubicBezTo>
                  <a:pt x="2100" y="1559"/>
                  <a:pt x="0" y="3657"/>
                  <a:pt x="0" y="6245"/>
                </a:cubicBezTo>
                <a:cubicBezTo>
                  <a:pt x="0" y="8831"/>
                  <a:pt x="2100" y="10930"/>
                  <a:pt x="4686" y="10930"/>
                </a:cubicBezTo>
                <a:cubicBezTo>
                  <a:pt x="7273" y="10930"/>
                  <a:pt x="9372" y="8831"/>
                  <a:pt x="9372" y="6245"/>
                </a:cubicBezTo>
                <a:cubicBezTo>
                  <a:pt x="9372" y="5134"/>
                  <a:pt x="8993" y="4118"/>
                  <a:pt x="8343" y="3319"/>
                </a:cubicBezTo>
                <a:lnTo>
                  <a:pt x="8871" y="2778"/>
                </a:lnTo>
                <a:cubicBezTo>
                  <a:pt x="8898" y="2791"/>
                  <a:pt x="8925" y="2791"/>
                  <a:pt x="8953" y="2791"/>
                </a:cubicBezTo>
                <a:lnTo>
                  <a:pt x="9007" y="2791"/>
                </a:lnTo>
                <a:lnTo>
                  <a:pt x="9982" y="2601"/>
                </a:lnTo>
                <a:cubicBezTo>
                  <a:pt x="10076" y="2588"/>
                  <a:pt x="10199" y="2520"/>
                  <a:pt x="10266" y="2453"/>
                </a:cubicBezTo>
                <a:lnTo>
                  <a:pt x="11051" y="1667"/>
                </a:lnTo>
                <a:cubicBezTo>
                  <a:pt x="11105" y="1599"/>
                  <a:pt x="11132" y="1532"/>
                  <a:pt x="11105" y="1464"/>
                </a:cubicBezTo>
                <a:cubicBezTo>
                  <a:pt x="11092" y="1396"/>
                  <a:pt x="11038" y="1342"/>
                  <a:pt x="10957" y="1328"/>
                </a:cubicBezTo>
                <a:lnTo>
                  <a:pt x="10076" y="1098"/>
                </a:lnTo>
                <a:cubicBezTo>
                  <a:pt x="10049" y="1098"/>
                  <a:pt x="10022" y="1057"/>
                  <a:pt x="10009" y="1044"/>
                </a:cubicBezTo>
                <a:lnTo>
                  <a:pt x="9792" y="163"/>
                </a:lnTo>
                <a:cubicBezTo>
                  <a:pt x="9765" y="69"/>
                  <a:pt x="9697" y="1"/>
                  <a:pt x="9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7" name="Google Shape;1207;p60"/>
          <p:cNvCxnSpPr>
            <a:stCxn id="1189" idx="3"/>
            <a:endCxn id="1197" idx="1"/>
          </p:cNvCxnSpPr>
          <p:nvPr/>
        </p:nvCxnSpPr>
        <p:spPr>
          <a:xfrm>
            <a:off x="2064313" y="2198625"/>
            <a:ext cx="1015800" cy="1572900"/>
          </a:xfrm>
          <a:prstGeom prst="bentConnector3">
            <a:avLst>
              <a:gd name="adj1" fmla="val 49999"/>
            </a:avLst>
          </a:prstGeom>
          <a:noFill/>
          <a:ln w="9525" cap="flat" cmpd="sng">
            <a:solidFill>
              <a:schemeClr val="dk1"/>
            </a:solidFill>
            <a:prstDash val="solid"/>
            <a:round/>
            <a:headEnd type="none" w="med" len="med"/>
            <a:tailEnd type="none" w="med" len="med"/>
          </a:ln>
        </p:spPr>
      </p:cxnSp>
      <p:cxnSp>
        <p:nvCxnSpPr>
          <p:cNvPr id="1208" name="Google Shape;1208;p60"/>
          <p:cNvCxnSpPr>
            <a:stCxn id="1197" idx="3"/>
            <a:endCxn id="1190" idx="1"/>
          </p:cNvCxnSpPr>
          <p:nvPr/>
        </p:nvCxnSpPr>
        <p:spPr>
          <a:xfrm rot="10800000" flipH="1">
            <a:off x="4064091" y="2198700"/>
            <a:ext cx="1015800" cy="15729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209" name="Google Shape;1209;p60"/>
          <p:cNvCxnSpPr>
            <a:stCxn id="1190" idx="3"/>
            <a:endCxn id="1200" idx="1"/>
          </p:cNvCxnSpPr>
          <p:nvPr/>
        </p:nvCxnSpPr>
        <p:spPr>
          <a:xfrm>
            <a:off x="6063891" y="2198625"/>
            <a:ext cx="1015800" cy="1572900"/>
          </a:xfrm>
          <a:prstGeom prst="bentConnector3">
            <a:avLst>
              <a:gd name="adj1" fmla="val 49999"/>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6"/>
          <p:cNvSpPr txBox="1">
            <a:spLocks noGrp="1"/>
          </p:cNvSpPr>
          <p:nvPr>
            <p:ph type="title"/>
          </p:nvPr>
        </p:nvSpPr>
        <p:spPr>
          <a:xfrm>
            <a:off x="4135137" y="2509756"/>
            <a:ext cx="477638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400" dirty="0" err="1">
                <a:latin typeface="#9Slide03 AllRoundGothic" panose="020B0703020202020104" pitchFamily="34" charset="0"/>
              </a:rPr>
              <a:t>Giới</a:t>
            </a:r>
            <a:r>
              <a:rPr lang="vi-VN" sz="4400" dirty="0">
                <a:latin typeface="#9Slide03 AllRoundGothic" panose="020B0703020202020104" pitchFamily="34" charset="0"/>
              </a:rPr>
              <a:t> </a:t>
            </a:r>
            <a:r>
              <a:rPr lang="vi-VN" sz="4400" dirty="0" err="1">
                <a:latin typeface="#9Slide03 AllRoundGothic" panose="020B0703020202020104" pitchFamily="34" charset="0"/>
              </a:rPr>
              <a:t>thiệu</a:t>
            </a:r>
            <a:r>
              <a:rPr lang="vi-VN" sz="4400" dirty="0">
                <a:latin typeface="#9Slide03 AllRoundGothic" panose="020B0703020202020104" pitchFamily="34" charset="0"/>
              </a:rPr>
              <a:t> </a:t>
            </a:r>
            <a:r>
              <a:rPr lang="vi-VN" sz="4400" dirty="0" err="1">
                <a:latin typeface="#9Slide03 AllRoundGothic" panose="020B0703020202020104" pitchFamily="34" charset="0"/>
              </a:rPr>
              <a:t>đề</a:t>
            </a:r>
            <a:r>
              <a:rPr lang="vi-VN" sz="4400" dirty="0">
                <a:latin typeface="#9Slide03 AllRoundGothic" panose="020B0703020202020104" pitchFamily="34" charset="0"/>
              </a:rPr>
              <a:t> </a:t>
            </a:r>
            <a:r>
              <a:rPr lang="vi-VN" sz="4400" dirty="0" err="1">
                <a:latin typeface="#9Slide03 AllRoundGothic" panose="020B0703020202020104" pitchFamily="34" charset="0"/>
              </a:rPr>
              <a:t>tài</a:t>
            </a:r>
            <a:endParaRPr sz="4400" dirty="0">
              <a:latin typeface="#9Slide03 AllRoundGothic" panose="020B0703020202020104" pitchFamily="34" charset="0"/>
            </a:endParaRPr>
          </a:p>
        </p:txBody>
      </p:sp>
      <p:sp>
        <p:nvSpPr>
          <p:cNvPr id="366" name="Google Shape;366;p36"/>
          <p:cNvSpPr txBox="1">
            <a:spLocks noGrp="1"/>
          </p:cNvSpPr>
          <p:nvPr>
            <p:ph type="title" idx="2"/>
          </p:nvPr>
        </p:nvSpPr>
        <p:spPr>
          <a:xfrm>
            <a:off x="4820350" y="887025"/>
            <a:ext cx="31854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grpSp>
        <p:nvGrpSpPr>
          <p:cNvPr id="367" name="Google Shape;367;p36"/>
          <p:cNvGrpSpPr/>
          <p:nvPr/>
        </p:nvGrpSpPr>
        <p:grpSpPr>
          <a:xfrm>
            <a:off x="5196100" y="1779225"/>
            <a:ext cx="2433900" cy="179100"/>
            <a:chOff x="5196100" y="2297550"/>
            <a:chExt cx="2433900" cy="179100"/>
          </a:xfrm>
        </p:grpSpPr>
        <p:sp>
          <p:nvSpPr>
            <p:cNvPr id="368" name="Google Shape;368;p36"/>
            <p:cNvSpPr/>
            <p:nvPr/>
          </p:nvSpPr>
          <p:spPr>
            <a:xfrm>
              <a:off x="5196100" y="22975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450900" y="22975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TIMELINE</a:t>
            </a:r>
            <a:endParaRPr/>
          </a:p>
        </p:txBody>
      </p:sp>
      <p:grpSp>
        <p:nvGrpSpPr>
          <p:cNvPr id="1215" name="Google Shape;1215;p61"/>
          <p:cNvGrpSpPr/>
          <p:nvPr/>
        </p:nvGrpSpPr>
        <p:grpSpPr>
          <a:xfrm>
            <a:off x="815900" y="681625"/>
            <a:ext cx="7512200" cy="179100"/>
            <a:chOff x="815900" y="681625"/>
            <a:chExt cx="7512200" cy="179100"/>
          </a:xfrm>
        </p:grpSpPr>
        <p:sp>
          <p:nvSpPr>
            <p:cNvPr id="1216" name="Google Shape;1216;p61"/>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61"/>
          <p:cNvSpPr txBox="1">
            <a:spLocks noGrp="1"/>
          </p:cNvSpPr>
          <p:nvPr>
            <p:ph type="subTitle" idx="4294967295"/>
          </p:nvPr>
        </p:nvSpPr>
        <p:spPr>
          <a:xfrm>
            <a:off x="4719591" y="36414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219" name="Google Shape;1219;p61"/>
          <p:cNvSpPr txBox="1">
            <a:spLocks noGrp="1"/>
          </p:cNvSpPr>
          <p:nvPr>
            <p:ph type="subTitle" idx="4294967295"/>
          </p:nvPr>
        </p:nvSpPr>
        <p:spPr>
          <a:xfrm>
            <a:off x="4719591" y="31773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MERCURY</a:t>
            </a:r>
            <a:endParaRPr sz="2800" b="1">
              <a:latin typeface="Oranienbaum"/>
              <a:ea typeface="Oranienbaum"/>
              <a:cs typeface="Oranienbaum"/>
              <a:sym typeface="Oranienbaum"/>
            </a:endParaRPr>
          </a:p>
        </p:txBody>
      </p:sp>
      <p:sp>
        <p:nvSpPr>
          <p:cNvPr id="1220" name="Google Shape;1220;p61"/>
          <p:cNvSpPr txBox="1">
            <a:spLocks noGrp="1"/>
          </p:cNvSpPr>
          <p:nvPr>
            <p:ph type="subTitle" idx="4294967295"/>
          </p:nvPr>
        </p:nvSpPr>
        <p:spPr>
          <a:xfrm>
            <a:off x="720033" y="36414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21" name="Google Shape;1221;p61"/>
          <p:cNvSpPr txBox="1">
            <a:spLocks noGrp="1"/>
          </p:cNvSpPr>
          <p:nvPr>
            <p:ph type="subTitle" idx="4294967295"/>
          </p:nvPr>
        </p:nvSpPr>
        <p:spPr>
          <a:xfrm>
            <a:off x="720000" y="31773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JUPITER</a:t>
            </a:r>
            <a:endParaRPr sz="2800" b="1">
              <a:latin typeface="Oranienbaum"/>
              <a:ea typeface="Oranienbaum"/>
              <a:cs typeface="Oranienbaum"/>
              <a:sym typeface="Oranienbaum"/>
            </a:endParaRPr>
          </a:p>
        </p:txBody>
      </p:sp>
      <p:sp>
        <p:nvSpPr>
          <p:cNvPr id="1222" name="Google Shape;1222;p61"/>
          <p:cNvSpPr txBox="1">
            <a:spLocks noGrp="1"/>
          </p:cNvSpPr>
          <p:nvPr>
            <p:ph type="subTitle" idx="4294967295"/>
          </p:nvPr>
        </p:nvSpPr>
        <p:spPr>
          <a:xfrm>
            <a:off x="2719791" y="36414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1223" name="Google Shape;1223;p61"/>
          <p:cNvSpPr txBox="1">
            <a:spLocks noGrp="1"/>
          </p:cNvSpPr>
          <p:nvPr>
            <p:ph type="subTitle" idx="4294967295"/>
          </p:nvPr>
        </p:nvSpPr>
        <p:spPr>
          <a:xfrm>
            <a:off x="2719791" y="31773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NEPTUNE</a:t>
            </a:r>
            <a:endParaRPr sz="2800" b="1">
              <a:latin typeface="Oranienbaum"/>
              <a:ea typeface="Oranienbaum"/>
              <a:cs typeface="Oranienbaum"/>
              <a:sym typeface="Oranienbaum"/>
            </a:endParaRPr>
          </a:p>
        </p:txBody>
      </p:sp>
      <p:sp>
        <p:nvSpPr>
          <p:cNvPr id="1224" name="Google Shape;1224;p61"/>
          <p:cNvSpPr txBox="1">
            <a:spLocks noGrp="1"/>
          </p:cNvSpPr>
          <p:nvPr>
            <p:ph type="subTitle" idx="4294967295"/>
          </p:nvPr>
        </p:nvSpPr>
        <p:spPr>
          <a:xfrm>
            <a:off x="6719408" y="3641400"/>
            <a:ext cx="17046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25" name="Google Shape;1225;p61"/>
          <p:cNvSpPr txBox="1">
            <a:spLocks noGrp="1"/>
          </p:cNvSpPr>
          <p:nvPr>
            <p:ph type="subTitle" idx="4294967295"/>
          </p:nvPr>
        </p:nvSpPr>
        <p:spPr>
          <a:xfrm>
            <a:off x="6719375" y="3177350"/>
            <a:ext cx="1704600" cy="5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Oranienbaum"/>
                <a:ea typeface="Oranienbaum"/>
                <a:cs typeface="Oranienbaum"/>
                <a:sym typeface="Oranienbaum"/>
              </a:rPr>
              <a:t>VENUS</a:t>
            </a:r>
            <a:endParaRPr sz="2800" b="1">
              <a:latin typeface="Oranienbaum"/>
              <a:ea typeface="Oranienbaum"/>
              <a:cs typeface="Oranienbaum"/>
              <a:sym typeface="Oranienbaum"/>
            </a:endParaRPr>
          </a:p>
        </p:txBody>
      </p:sp>
      <p:sp>
        <p:nvSpPr>
          <p:cNvPr id="1226" name="Google Shape;1226;p61"/>
          <p:cNvSpPr/>
          <p:nvPr/>
        </p:nvSpPr>
        <p:spPr>
          <a:xfrm>
            <a:off x="720009" y="1706625"/>
            <a:ext cx="1704600" cy="9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ranienbaum"/>
                <a:ea typeface="Oranienbaum"/>
                <a:cs typeface="Oranienbaum"/>
                <a:sym typeface="Oranienbaum"/>
              </a:rPr>
              <a:t>STEP 01</a:t>
            </a:r>
            <a:endParaRPr sz="3000" b="1">
              <a:solidFill>
                <a:schemeClr val="lt2"/>
              </a:solidFill>
              <a:latin typeface="Oranienbaum"/>
              <a:ea typeface="Oranienbaum"/>
              <a:cs typeface="Oranienbaum"/>
              <a:sym typeface="Oranienbaum"/>
            </a:endParaRPr>
          </a:p>
        </p:txBody>
      </p:sp>
      <p:sp>
        <p:nvSpPr>
          <p:cNvPr id="1227" name="Google Shape;1227;p61"/>
          <p:cNvSpPr/>
          <p:nvPr/>
        </p:nvSpPr>
        <p:spPr>
          <a:xfrm>
            <a:off x="2719802" y="1706625"/>
            <a:ext cx="1704600" cy="9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ranienbaum"/>
                <a:ea typeface="Oranienbaum"/>
                <a:cs typeface="Oranienbaum"/>
                <a:sym typeface="Oranienbaum"/>
              </a:rPr>
              <a:t>STEP 02</a:t>
            </a:r>
            <a:endParaRPr sz="3000" b="1">
              <a:solidFill>
                <a:schemeClr val="lt2"/>
              </a:solidFill>
              <a:latin typeface="Oranienbaum"/>
              <a:ea typeface="Oranienbaum"/>
              <a:cs typeface="Oranienbaum"/>
              <a:sym typeface="Oranienbaum"/>
            </a:endParaRPr>
          </a:p>
        </p:txBody>
      </p:sp>
      <p:sp>
        <p:nvSpPr>
          <p:cNvPr id="1228" name="Google Shape;1228;p61"/>
          <p:cNvSpPr/>
          <p:nvPr/>
        </p:nvSpPr>
        <p:spPr>
          <a:xfrm>
            <a:off x="4719595" y="1706625"/>
            <a:ext cx="1704600" cy="9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ranienbaum"/>
                <a:ea typeface="Oranienbaum"/>
                <a:cs typeface="Oranienbaum"/>
                <a:sym typeface="Oranienbaum"/>
              </a:rPr>
              <a:t>STEP 03</a:t>
            </a:r>
            <a:endParaRPr sz="3000" b="1">
              <a:solidFill>
                <a:schemeClr val="lt2"/>
              </a:solidFill>
              <a:latin typeface="Oranienbaum"/>
              <a:ea typeface="Oranienbaum"/>
              <a:cs typeface="Oranienbaum"/>
              <a:sym typeface="Oranienbaum"/>
            </a:endParaRPr>
          </a:p>
        </p:txBody>
      </p:sp>
      <p:sp>
        <p:nvSpPr>
          <p:cNvPr id="1229" name="Google Shape;1229;p61"/>
          <p:cNvSpPr/>
          <p:nvPr/>
        </p:nvSpPr>
        <p:spPr>
          <a:xfrm>
            <a:off x="6719388" y="1706625"/>
            <a:ext cx="1704600" cy="984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ranienbaum"/>
                <a:ea typeface="Oranienbaum"/>
                <a:cs typeface="Oranienbaum"/>
                <a:sym typeface="Oranienbaum"/>
              </a:rPr>
              <a:t>STEP 04</a:t>
            </a:r>
            <a:endParaRPr sz="3000" b="1">
              <a:solidFill>
                <a:schemeClr val="lt2"/>
              </a:solidFill>
              <a:latin typeface="Oranienbaum"/>
              <a:ea typeface="Oranienbaum"/>
              <a:cs typeface="Oranienbaum"/>
              <a:sym typeface="Oranienbaum"/>
            </a:endParaRPr>
          </a:p>
        </p:txBody>
      </p:sp>
      <p:sp>
        <p:nvSpPr>
          <p:cNvPr id="1230" name="Google Shape;1230;p61"/>
          <p:cNvSpPr/>
          <p:nvPr/>
        </p:nvSpPr>
        <p:spPr>
          <a:xfrm>
            <a:off x="1482775" y="29183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1"/>
          <p:cNvSpPr/>
          <p:nvPr/>
        </p:nvSpPr>
        <p:spPr>
          <a:xfrm>
            <a:off x="3482550" y="29183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1"/>
          <p:cNvSpPr/>
          <p:nvPr/>
        </p:nvSpPr>
        <p:spPr>
          <a:xfrm>
            <a:off x="5482325" y="29183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1"/>
          <p:cNvSpPr/>
          <p:nvPr/>
        </p:nvSpPr>
        <p:spPr>
          <a:xfrm>
            <a:off x="7482100" y="2918350"/>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4" name="Google Shape;1234;p61"/>
          <p:cNvCxnSpPr>
            <a:stCxn id="1226" idx="3"/>
            <a:endCxn id="1227" idx="1"/>
          </p:cNvCxnSpPr>
          <p:nvPr/>
        </p:nvCxnSpPr>
        <p:spPr>
          <a:xfrm>
            <a:off x="2424609" y="2198625"/>
            <a:ext cx="295200" cy="0"/>
          </a:xfrm>
          <a:prstGeom prst="straightConnector1">
            <a:avLst/>
          </a:prstGeom>
          <a:noFill/>
          <a:ln w="9525" cap="flat" cmpd="sng">
            <a:solidFill>
              <a:schemeClr val="dk1"/>
            </a:solidFill>
            <a:prstDash val="solid"/>
            <a:round/>
            <a:headEnd type="none" w="med" len="med"/>
            <a:tailEnd type="none" w="med" len="med"/>
          </a:ln>
        </p:spPr>
      </p:cxnSp>
      <p:cxnSp>
        <p:nvCxnSpPr>
          <p:cNvPr id="1235" name="Google Shape;1235;p61"/>
          <p:cNvCxnSpPr>
            <a:stCxn id="1227" idx="3"/>
            <a:endCxn id="1228" idx="1"/>
          </p:cNvCxnSpPr>
          <p:nvPr/>
        </p:nvCxnSpPr>
        <p:spPr>
          <a:xfrm>
            <a:off x="4424402" y="2198625"/>
            <a:ext cx="295200" cy="0"/>
          </a:xfrm>
          <a:prstGeom prst="straightConnector1">
            <a:avLst/>
          </a:prstGeom>
          <a:noFill/>
          <a:ln w="9525" cap="flat" cmpd="sng">
            <a:solidFill>
              <a:schemeClr val="dk1"/>
            </a:solidFill>
            <a:prstDash val="solid"/>
            <a:round/>
            <a:headEnd type="none" w="med" len="med"/>
            <a:tailEnd type="none" w="med" len="med"/>
          </a:ln>
        </p:spPr>
      </p:cxnSp>
      <p:cxnSp>
        <p:nvCxnSpPr>
          <p:cNvPr id="1236" name="Google Shape;1236;p61"/>
          <p:cNvCxnSpPr>
            <a:stCxn id="1228" idx="3"/>
            <a:endCxn id="1229" idx="1"/>
          </p:cNvCxnSpPr>
          <p:nvPr/>
        </p:nvCxnSpPr>
        <p:spPr>
          <a:xfrm>
            <a:off x="6424195" y="2198625"/>
            <a:ext cx="29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42" name="Google Shape;1242;p62"/>
          <p:cNvSpPr txBox="1">
            <a:spLocks noGrp="1"/>
          </p:cNvSpPr>
          <p:nvPr>
            <p:ph type="subTitle" idx="1"/>
          </p:nvPr>
        </p:nvSpPr>
        <p:spPr>
          <a:xfrm>
            <a:off x="1029000" y="2710700"/>
            <a:ext cx="2061000" cy="72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your team member here</a:t>
            </a:r>
            <a:endParaRPr/>
          </a:p>
        </p:txBody>
      </p:sp>
      <p:sp>
        <p:nvSpPr>
          <p:cNvPr id="1243" name="Google Shape;1243;p62"/>
          <p:cNvSpPr txBox="1">
            <a:spLocks noGrp="1"/>
          </p:cNvSpPr>
          <p:nvPr>
            <p:ph type="subTitle" idx="2"/>
          </p:nvPr>
        </p:nvSpPr>
        <p:spPr>
          <a:xfrm>
            <a:off x="720000" y="2252300"/>
            <a:ext cx="2370000" cy="5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REBECCA DOE</a:t>
            </a:r>
            <a:endParaRPr/>
          </a:p>
        </p:txBody>
      </p:sp>
      <p:sp>
        <p:nvSpPr>
          <p:cNvPr id="1244" name="Google Shape;1244;p62"/>
          <p:cNvSpPr txBox="1">
            <a:spLocks noGrp="1"/>
          </p:cNvSpPr>
          <p:nvPr>
            <p:ph type="subTitle" idx="3"/>
          </p:nvPr>
        </p:nvSpPr>
        <p:spPr>
          <a:xfrm>
            <a:off x="6054000" y="2710700"/>
            <a:ext cx="2061000" cy="7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your team member here</a:t>
            </a:r>
            <a:endParaRPr/>
          </a:p>
        </p:txBody>
      </p:sp>
      <p:sp>
        <p:nvSpPr>
          <p:cNvPr id="1245" name="Google Shape;1245;p62"/>
          <p:cNvSpPr txBox="1">
            <a:spLocks noGrp="1"/>
          </p:cNvSpPr>
          <p:nvPr>
            <p:ph type="subTitle" idx="4"/>
          </p:nvPr>
        </p:nvSpPr>
        <p:spPr>
          <a:xfrm>
            <a:off x="6054000" y="2252300"/>
            <a:ext cx="2370000" cy="53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JAMES SMITH</a:t>
            </a:r>
            <a:endParaRPr/>
          </a:p>
        </p:txBody>
      </p:sp>
      <p:grpSp>
        <p:nvGrpSpPr>
          <p:cNvPr id="1246" name="Google Shape;1246;p62"/>
          <p:cNvGrpSpPr/>
          <p:nvPr/>
        </p:nvGrpSpPr>
        <p:grpSpPr>
          <a:xfrm>
            <a:off x="815900" y="681625"/>
            <a:ext cx="7512200" cy="179100"/>
            <a:chOff x="815900" y="681625"/>
            <a:chExt cx="7512200" cy="179100"/>
          </a:xfrm>
        </p:grpSpPr>
        <p:sp>
          <p:nvSpPr>
            <p:cNvPr id="1247" name="Google Shape;1247;p62"/>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2"/>
          <p:cNvSpPr/>
          <p:nvPr/>
        </p:nvSpPr>
        <p:spPr>
          <a:xfrm>
            <a:off x="4703602" y="2157025"/>
            <a:ext cx="1176900" cy="117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3252987" y="2157025"/>
            <a:ext cx="1176900" cy="117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62"/>
          <p:cNvGrpSpPr/>
          <p:nvPr/>
        </p:nvGrpSpPr>
        <p:grpSpPr>
          <a:xfrm>
            <a:off x="3574789" y="2478844"/>
            <a:ext cx="533250" cy="533250"/>
            <a:chOff x="-57568775" y="3198925"/>
            <a:chExt cx="318225" cy="318225"/>
          </a:xfrm>
        </p:grpSpPr>
        <p:sp>
          <p:nvSpPr>
            <p:cNvPr id="1252" name="Google Shape;1252;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2"/>
          <p:cNvGrpSpPr/>
          <p:nvPr/>
        </p:nvGrpSpPr>
        <p:grpSpPr>
          <a:xfrm>
            <a:off x="5057768" y="2478179"/>
            <a:ext cx="468568" cy="534590"/>
            <a:chOff x="-55576850" y="3198125"/>
            <a:chExt cx="279625" cy="319025"/>
          </a:xfrm>
        </p:grpSpPr>
        <p:sp>
          <p:nvSpPr>
            <p:cNvPr id="1259" name="Google Shape;1259;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WEB</a:t>
            </a:r>
            <a:endParaRPr/>
          </a:p>
        </p:txBody>
      </p:sp>
      <p:sp>
        <p:nvSpPr>
          <p:cNvPr id="1268" name="Google Shape;1268;p63"/>
          <p:cNvSpPr txBox="1">
            <a:spLocks noGrp="1"/>
          </p:cNvSpPr>
          <p:nvPr>
            <p:ph type="subTitle" idx="1"/>
          </p:nvPr>
        </p:nvSpPr>
        <p:spPr>
          <a:xfrm>
            <a:off x="1189850" y="2186950"/>
            <a:ext cx="2815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269" name="Google Shape;1269;p63"/>
          <p:cNvGrpSpPr/>
          <p:nvPr/>
        </p:nvGrpSpPr>
        <p:grpSpPr>
          <a:xfrm>
            <a:off x="4513223" y="1701269"/>
            <a:ext cx="3683573" cy="2211279"/>
            <a:chOff x="4854325" y="1936705"/>
            <a:chExt cx="3569700" cy="2142920"/>
          </a:xfrm>
        </p:grpSpPr>
        <p:sp>
          <p:nvSpPr>
            <p:cNvPr id="1270" name="Google Shape;1270;p63"/>
            <p:cNvSpPr/>
            <p:nvPr/>
          </p:nvSpPr>
          <p:spPr>
            <a:xfrm>
              <a:off x="5044081" y="1936705"/>
              <a:ext cx="3190200" cy="1990200"/>
            </a:xfrm>
            <a:prstGeom prst="round2SameRect">
              <a:avLst>
                <a:gd name="adj1" fmla="val 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rot="10800000">
              <a:off x="4854325" y="3926925"/>
              <a:ext cx="3569700" cy="152700"/>
            </a:xfrm>
            <a:prstGeom prst="round2Same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6606475" y="2008050"/>
              <a:ext cx="65400" cy="6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3" name="Google Shape;1273;p63"/>
          <p:cNvPicPr preferRelativeResize="0"/>
          <p:nvPr/>
        </p:nvPicPr>
        <p:blipFill rotWithShape="1">
          <a:blip r:embed="rId3">
            <a:alphaModFix/>
          </a:blip>
          <a:srcRect t="129" b="129"/>
          <a:stretch/>
        </p:blipFill>
        <p:spPr>
          <a:xfrm>
            <a:off x="4772413" y="1919675"/>
            <a:ext cx="3165199" cy="1774226"/>
          </a:xfrm>
          <a:prstGeom prst="rect">
            <a:avLst/>
          </a:prstGeom>
          <a:noFill/>
          <a:ln>
            <a:noFill/>
          </a:ln>
        </p:spPr>
      </p:pic>
      <p:grpSp>
        <p:nvGrpSpPr>
          <p:cNvPr id="1274" name="Google Shape;1274;p63"/>
          <p:cNvGrpSpPr/>
          <p:nvPr/>
        </p:nvGrpSpPr>
        <p:grpSpPr>
          <a:xfrm>
            <a:off x="1273688" y="3426838"/>
            <a:ext cx="897350" cy="179100"/>
            <a:chOff x="1456300" y="2782838"/>
            <a:chExt cx="897350" cy="179100"/>
          </a:xfrm>
        </p:grpSpPr>
        <p:sp>
          <p:nvSpPr>
            <p:cNvPr id="1275" name="Google Shape;1275;p63"/>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63"/>
          <p:cNvGrpSpPr/>
          <p:nvPr/>
        </p:nvGrpSpPr>
        <p:grpSpPr>
          <a:xfrm>
            <a:off x="1273688" y="1951788"/>
            <a:ext cx="897350" cy="179100"/>
            <a:chOff x="1456300" y="2782838"/>
            <a:chExt cx="897350" cy="179100"/>
          </a:xfrm>
        </p:grpSpPr>
        <p:sp>
          <p:nvSpPr>
            <p:cNvPr id="1279" name="Google Shape;1279;p63"/>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3"/>
          <p:cNvGrpSpPr/>
          <p:nvPr/>
        </p:nvGrpSpPr>
        <p:grpSpPr>
          <a:xfrm>
            <a:off x="815900" y="681625"/>
            <a:ext cx="7512200" cy="179100"/>
            <a:chOff x="815900" y="681625"/>
            <a:chExt cx="7512200" cy="179100"/>
          </a:xfrm>
        </p:grpSpPr>
        <p:sp>
          <p:nvSpPr>
            <p:cNvPr id="1283" name="Google Shape;1283;p63"/>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290" name="Google Shape;1290;p64"/>
          <p:cNvSpPr txBox="1">
            <a:spLocks noGrp="1"/>
          </p:cNvSpPr>
          <p:nvPr>
            <p:ph type="subTitle" idx="1"/>
          </p:nvPr>
        </p:nvSpPr>
        <p:spPr>
          <a:xfrm>
            <a:off x="5146550" y="2186950"/>
            <a:ext cx="2815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291" name="Google Shape;1291;p64"/>
          <p:cNvGrpSpPr/>
          <p:nvPr/>
        </p:nvGrpSpPr>
        <p:grpSpPr>
          <a:xfrm>
            <a:off x="1763725" y="1433175"/>
            <a:ext cx="2160000" cy="3004800"/>
            <a:chOff x="1629050" y="1433175"/>
            <a:chExt cx="2160000" cy="3004800"/>
          </a:xfrm>
        </p:grpSpPr>
        <p:sp>
          <p:nvSpPr>
            <p:cNvPr id="1292" name="Google Shape;1292;p64"/>
            <p:cNvSpPr/>
            <p:nvPr/>
          </p:nvSpPr>
          <p:spPr>
            <a:xfrm>
              <a:off x="1629050" y="1433175"/>
              <a:ext cx="2160000" cy="3004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679200" y="1513375"/>
              <a:ext cx="59700" cy="59700"/>
            </a:xfrm>
            <a:prstGeom prst="ellipse">
              <a:avLst/>
            </a:prstGeom>
            <a:solidFill>
              <a:schemeClr val="lt2"/>
            </a:solidFill>
            <a:ln w="9525" cap="flat" cmpd="sng">
              <a:solidFill>
                <a:srgbClr val="FFFB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4" name="Google Shape;1294;p64"/>
          <p:cNvPicPr preferRelativeResize="0"/>
          <p:nvPr/>
        </p:nvPicPr>
        <p:blipFill rotWithShape="1">
          <a:blip r:embed="rId3">
            <a:alphaModFix/>
          </a:blip>
          <a:srcRect l="4237" t="6926" r="4228" b="6926"/>
          <a:stretch/>
        </p:blipFill>
        <p:spPr>
          <a:xfrm>
            <a:off x="1855200" y="1710675"/>
            <a:ext cx="1977049" cy="2594873"/>
          </a:xfrm>
          <a:prstGeom prst="rect">
            <a:avLst/>
          </a:prstGeom>
          <a:noFill/>
          <a:ln>
            <a:noFill/>
          </a:ln>
        </p:spPr>
      </p:pic>
      <p:grpSp>
        <p:nvGrpSpPr>
          <p:cNvPr id="1295" name="Google Shape;1295;p64"/>
          <p:cNvGrpSpPr/>
          <p:nvPr/>
        </p:nvGrpSpPr>
        <p:grpSpPr>
          <a:xfrm>
            <a:off x="5211138" y="3426838"/>
            <a:ext cx="897350" cy="179100"/>
            <a:chOff x="1456300" y="2782838"/>
            <a:chExt cx="897350" cy="179100"/>
          </a:xfrm>
        </p:grpSpPr>
        <p:sp>
          <p:nvSpPr>
            <p:cNvPr id="1296" name="Google Shape;1296;p64"/>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64"/>
          <p:cNvGrpSpPr/>
          <p:nvPr/>
        </p:nvGrpSpPr>
        <p:grpSpPr>
          <a:xfrm>
            <a:off x="5211138" y="1951788"/>
            <a:ext cx="897350" cy="179100"/>
            <a:chOff x="1456300" y="2782838"/>
            <a:chExt cx="897350" cy="179100"/>
          </a:xfrm>
        </p:grpSpPr>
        <p:sp>
          <p:nvSpPr>
            <p:cNvPr id="1300" name="Google Shape;1300;p64"/>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64"/>
          <p:cNvGrpSpPr/>
          <p:nvPr/>
        </p:nvGrpSpPr>
        <p:grpSpPr>
          <a:xfrm>
            <a:off x="815900" y="681625"/>
            <a:ext cx="7512200" cy="179100"/>
            <a:chOff x="815900" y="681625"/>
            <a:chExt cx="7512200" cy="179100"/>
          </a:xfrm>
        </p:grpSpPr>
        <p:sp>
          <p:nvSpPr>
            <p:cNvPr id="1304" name="Google Shape;1304;p64"/>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APP</a:t>
            </a:r>
            <a:endParaRPr/>
          </a:p>
        </p:txBody>
      </p:sp>
      <p:sp>
        <p:nvSpPr>
          <p:cNvPr id="1311" name="Google Shape;1311;p65"/>
          <p:cNvSpPr txBox="1">
            <a:spLocks noGrp="1"/>
          </p:cNvSpPr>
          <p:nvPr>
            <p:ph type="subTitle" idx="1"/>
          </p:nvPr>
        </p:nvSpPr>
        <p:spPr>
          <a:xfrm>
            <a:off x="1189850" y="2186950"/>
            <a:ext cx="2815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12" name="Google Shape;1312;p65"/>
          <p:cNvGrpSpPr/>
          <p:nvPr/>
        </p:nvGrpSpPr>
        <p:grpSpPr>
          <a:xfrm>
            <a:off x="5650200" y="1433175"/>
            <a:ext cx="1527900" cy="3004800"/>
            <a:chOff x="1945125" y="1433175"/>
            <a:chExt cx="1527900" cy="3004800"/>
          </a:xfrm>
        </p:grpSpPr>
        <p:sp>
          <p:nvSpPr>
            <p:cNvPr id="1313" name="Google Shape;1313;p65"/>
            <p:cNvSpPr/>
            <p:nvPr/>
          </p:nvSpPr>
          <p:spPr>
            <a:xfrm>
              <a:off x="1945125" y="1433175"/>
              <a:ext cx="1527900" cy="30048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5"/>
            <p:cNvSpPr/>
            <p:nvPr/>
          </p:nvSpPr>
          <p:spPr>
            <a:xfrm>
              <a:off x="2679200" y="1513375"/>
              <a:ext cx="59700" cy="59700"/>
            </a:xfrm>
            <a:prstGeom prst="ellipse">
              <a:avLst/>
            </a:prstGeom>
            <a:solidFill>
              <a:schemeClr val="lt2"/>
            </a:solidFill>
            <a:ln w="9525" cap="flat" cmpd="sng">
              <a:solidFill>
                <a:srgbClr val="FFFB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5" name="Google Shape;1315;p65"/>
          <p:cNvPicPr preferRelativeResize="0"/>
          <p:nvPr/>
        </p:nvPicPr>
        <p:blipFill rotWithShape="1">
          <a:blip r:embed="rId3">
            <a:alphaModFix/>
          </a:blip>
          <a:srcRect l="6694" t="16766" r="6694" b="4369"/>
          <a:stretch/>
        </p:blipFill>
        <p:spPr>
          <a:xfrm>
            <a:off x="5723437" y="1707226"/>
            <a:ext cx="1381425" cy="2609723"/>
          </a:xfrm>
          <a:prstGeom prst="rect">
            <a:avLst/>
          </a:prstGeom>
          <a:noFill/>
          <a:ln>
            <a:noFill/>
          </a:ln>
        </p:spPr>
      </p:pic>
      <p:grpSp>
        <p:nvGrpSpPr>
          <p:cNvPr id="1316" name="Google Shape;1316;p65"/>
          <p:cNvGrpSpPr/>
          <p:nvPr/>
        </p:nvGrpSpPr>
        <p:grpSpPr>
          <a:xfrm>
            <a:off x="1273688" y="3426838"/>
            <a:ext cx="897350" cy="179100"/>
            <a:chOff x="1456300" y="2782838"/>
            <a:chExt cx="897350" cy="179100"/>
          </a:xfrm>
        </p:grpSpPr>
        <p:sp>
          <p:nvSpPr>
            <p:cNvPr id="1317" name="Google Shape;1317;p65"/>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5"/>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5"/>
          <p:cNvGrpSpPr/>
          <p:nvPr/>
        </p:nvGrpSpPr>
        <p:grpSpPr>
          <a:xfrm>
            <a:off x="1273688" y="1951788"/>
            <a:ext cx="897350" cy="179100"/>
            <a:chOff x="1456300" y="2782838"/>
            <a:chExt cx="897350" cy="179100"/>
          </a:xfrm>
        </p:grpSpPr>
        <p:sp>
          <p:nvSpPr>
            <p:cNvPr id="1321" name="Google Shape;1321;p65"/>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5"/>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5"/>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5"/>
          <p:cNvGrpSpPr/>
          <p:nvPr/>
        </p:nvGrpSpPr>
        <p:grpSpPr>
          <a:xfrm>
            <a:off x="815900" y="681625"/>
            <a:ext cx="7512200" cy="179100"/>
            <a:chOff x="815900" y="681625"/>
            <a:chExt cx="7512200" cy="179100"/>
          </a:xfrm>
        </p:grpSpPr>
        <p:sp>
          <p:nvSpPr>
            <p:cNvPr id="1325" name="Google Shape;1325;p65"/>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5"/>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66"/>
          <p:cNvSpPr txBox="1">
            <a:spLocks noGrp="1"/>
          </p:cNvSpPr>
          <p:nvPr>
            <p:ph type="ctrTitle"/>
          </p:nvPr>
        </p:nvSpPr>
        <p:spPr>
          <a:xfrm>
            <a:off x="2178025" y="723700"/>
            <a:ext cx="4788000" cy="107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32" name="Google Shape;1332;p66"/>
          <p:cNvSpPr txBox="1">
            <a:spLocks noGrp="1"/>
          </p:cNvSpPr>
          <p:nvPr>
            <p:ph type="subTitle" idx="1"/>
          </p:nvPr>
        </p:nvSpPr>
        <p:spPr>
          <a:xfrm>
            <a:off x="2274425" y="2333150"/>
            <a:ext cx="45951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33" name="Google Shape;1333;p66"/>
          <p:cNvSpPr txBox="1">
            <a:spLocks noGrp="1"/>
          </p:cNvSpPr>
          <p:nvPr>
            <p:ph type="subTitle" idx="2"/>
          </p:nvPr>
        </p:nvSpPr>
        <p:spPr>
          <a:xfrm>
            <a:off x="2274425" y="1704625"/>
            <a:ext cx="4595100" cy="5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p:txBody>
      </p:sp>
      <p:grpSp>
        <p:nvGrpSpPr>
          <p:cNvPr id="1334" name="Google Shape;1334;p66"/>
          <p:cNvGrpSpPr/>
          <p:nvPr/>
        </p:nvGrpSpPr>
        <p:grpSpPr>
          <a:xfrm>
            <a:off x="1917138" y="1137288"/>
            <a:ext cx="897350" cy="179100"/>
            <a:chOff x="1456300" y="2782838"/>
            <a:chExt cx="897350" cy="179100"/>
          </a:xfrm>
        </p:grpSpPr>
        <p:sp>
          <p:nvSpPr>
            <p:cNvPr id="1335" name="Google Shape;1335;p66"/>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6"/>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6"/>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6"/>
          <p:cNvGrpSpPr/>
          <p:nvPr/>
        </p:nvGrpSpPr>
        <p:grpSpPr>
          <a:xfrm>
            <a:off x="6329513" y="1137288"/>
            <a:ext cx="897350" cy="179100"/>
            <a:chOff x="1456300" y="2782838"/>
            <a:chExt cx="897350" cy="179100"/>
          </a:xfrm>
        </p:grpSpPr>
        <p:sp>
          <p:nvSpPr>
            <p:cNvPr id="1339" name="Google Shape;1339;p66"/>
            <p:cNvSpPr/>
            <p:nvPr/>
          </p:nvSpPr>
          <p:spPr>
            <a:xfrm>
              <a:off x="145630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6"/>
            <p:cNvSpPr/>
            <p:nvPr/>
          </p:nvSpPr>
          <p:spPr>
            <a:xfrm>
              <a:off x="1815425"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2174550" y="2782838"/>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66"/>
          <p:cNvSpPr txBox="1"/>
          <p:nvPr/>
        </p:nvSpPr>
        <p:spPr>
          <a:xfrm>
            <a:off x="3072025" y="424563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Anaheim"/>
                <a:ea typeface="Anaheim"/>
                <a:cs typeface="Anaheim"/>
                <a:sym typeface="Anaheim"/>
              </a:rPr>
              <a:t>Please keep this slide for attribution</a:t>
            </a:r>
            <a:endParaRPr sz="1000" b="1">
              <a:solidFill>
                <a:schemeClr val="dk1"/>
              </a:solidFill>
              <a:latin typeface="Anaheim"/>
              <a:ea typeface="Anaheim"/>
              <a:cs typeface="Anaheim"/>
              <a:sym typeface="Anaheim"/>
            </a:endParaRPr>
          </a:p>
        </p:txBody>
      </p:sp>
      <p:grpSp>
        <p:nvGrpSpPr>
          <p:cNvPr id="1343" name="Google Shape;1343;p66"/>
          <p:cNvGrpSpPr/>
          <p:nvPr/>
        </p:nvGrpSpPr>
        <p:grpSpPr>
          <a:xfrm>
            <a:off x="4376892" y="3347012"/>
            <a:ext cx="387661" cy="387661"/>
            <a:chOff x="1379798" y="1723250"/>
            <a:chExt cx="397887" cy="397887"/>
          </a:xfrm>
        </p:grpSpPr>
        <p:sp>
          <p:nvSpPr>
            <p:cNvPr id="1344" name="Google Shape;1344;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6"/>
          <p:cNvGrpSpPr/>
          <p:nvPr/>
        </p:nvGrpSpPr>
        <p:grpSpPr>
          <a:xfrm>
            <a:off x="3314771" y="3347012"/>
            <a:ext cx="387681" cy="387661"/>
            <a:chOff x="266768" y="1721375"/>
            <a:chExt cx="397907" cy="397887"/>
          </a:xfrm>
        </p:grpSpPr>
        <p:sp>
          <p:nvSpPr>
            <p:cNvPr id="1349" name="Google Shape;134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6"/>
          <p:cNvGrpSpPr/>
          <p:nvPr/>
        </p:nvGrpSpPr>
        <p:grpSpPr>
          <a:xfrm>
            <a:off x="3845852" y="3347012"/>
            <a:ext cx="387641" cy="387661"/>
            <a:chOff x="864491" y="1723250"/>
            <a:chExt cx="397866" cy="397887"/>
          </a:xfrm>
        </p:grpSpPr>
        <p:sp>
          <p:nvSpPr>
            <p:cNvPr id="1352" name="Google Shape;1352;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66"/>
          <p:cNvSpPr/>
          <p:nvPr/>
        </p:nvSpPr>
        <p:spPr>
          <a:xfrm>
            <a:off x="4907952" y="338224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66"/>
          <p:cNvGrpSpPr/>
          <p:nvPr/>
        </p:nvGrpSpPr>
        <p:grpSpPr>
          <a:xfrm>
            <a:off x="5440204" y="3346360"/>
            <a:ext cx="388966" cy="388966"/>
            <a:chOff x="1190625" y="238125"/>
            <a:chExt cx="5235075" cy="5235075"/>
          </a:xfrm>
        </p:grpSpPr>
        <p:sp>
          <p:nvSpPr>
            <p:cNvPr id="1357" name="Google Shape;1357;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grpSp>
        <p:nvGrpSpPr>
          <p:cNvPr id="1363" name="Google Shape;1363;p67"/>
          <p:cNvGrpSpPr/>
          <p:nvPr/>
        </p:nvGrpSpPr>
        <p:grpSpPr>
          <a:xfrm>
            <a:off x="1296769" y="1200583"/>
            <a:ext cx="362633" cy="460880"/>
            <a:chOff x="2693092" y="1574297"/>
            <a:chExt cx="261810" cy="332765"/>
          </a:xfrm>
        </p:grpSpPr>
        <p:sp>
          <p:nvSpPr>
            <p:cNvPr id="1364" name="Google Shape;1364;p67"/>
            <p:cNvSpPr/>
            <p:nvPr/>
          </p:nvSpPr>
          <p:spPr>
            <a:xfrm>
              <a:off x="2735073" y="1612380"/>
              <a:ext cx="10830" cy="18657"/>
            </a:xfrm>
            <a:custGeom>
              <a:avLst/>
              <a:gdLst/>
              <a:ahLst/>
              <a:cxnLst/>
              <a:rect l="l" t="t" r="r" b="b"/>
              <a:pathLst>
                <a:path w="339" h="584" extrusionOk="0">
                  <a:moveTo>
                    <a:pt x="163" y="1"/>
                  </a:moveTo>
                  <a:lnTo>
                    <a:pt x="163" y="28"/>
                  </a:lnTo>
                  <a:lnTo>
                    <a:pt x="0" y="515"/>
                  </a:lnTo>
                  <a:cubicBezTo>
                    <a:pt x="0" y="542"/>
                    <a:pt x="0" y="557"/>
                    <a:pt x="13" y="570"/>
                  </a:cubicBezTo>
                  <a:cubicBezTo>
                    <a:pt x="13" y="584"/>
                    <a:pt x="41" y="584"/>
                    <a:pt x="55" y="584"/>
                  </a:cubicBezTo>
                  <a:lnTo>
                    <a:pt x="271" y="584"/>
                  </a:lnTo>
                  <a:cubicBezTo>
                    <a:pt x="298" y="584"/>
                    <a:pt x="311" y="584"/>
                    <a:pt x="326" y="570"/>
                  </a:cubicBezTo>
                  <a:cubicBezTo>
                    <a:pt x="339" y="557"/>
                    <a:pt x="339" y="542"/>
                    <a:pt x="326" y="515"/>
                  </a:cubicBezTo>
                  <a:lnTo>
                    <a:pt x="176" y="28"/>
                  </a:lnTo>
                  <a:cubicBezTo>
                    <a:pt x="176" y="15"/>
                    <a:pt x="163" y="15"/>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2902485" y="1849951"/>
              <a:ext cx="10447" cy="18625"/>
            </a:xfrm>
            <a:custGeom>
              <a:avLst/>
              <a:gdLst/>
              <a:ahLst/>
              <a:cxnLst/>
              <a:rect l="l" t="t" r="r" b="b"/>
              <a:pathLst>
                <a:path w="327" h="583" extrusionOk="0">
                  <a:moveTo>
                    <a:pt x="55" y="0"/>
                  </a:moveTo>
                  <a:cubicBezTo>
                    <a:pt x="28" y="0"/>
                    <a:pt x="15" y="13"/>
                    <a:pt x="1" y="27"/>
                  </a:cubicBezTo>
                  <a:lnTo>
                    <a:pt x="1" y="82"/>
                  </a:lnTo>
                  <a:lnTo>
                    <a:pt x="150" y="569"/>
                  </a:lnTo>
                  <a:cubicBezTo>
                    <a:pt x="164" y="569"/>
                    <a:pt x="164" y="582"/>
                    <a:pt x="164" y="582"/>
                  </a:cubicBezTo>
                  <a:lnTo>
                    <a:pt x="164" y="569"/>
                  </a:lnTo>
                  <a:lnTo>
                    <a:pt x="326" y="82"/>
                  </a:lnTo>
                  <a:lnTo>
                    <a:pt x="326" y="27"/>
                  </a:lnTo>
                  <a:cubicBezTo>
                    <a:pt x="313" y="13"/>
                    <a:pt x="299"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2693092" y="1574297"/>
              <a:ext cx="261810" cy="332765"/>
            </a:xfrm>
            <a:custGeom>
              <a:avLst/>
              <a:gdLst/>
              <a:ahLst/>
              <a:cxnLst/>
              <a:rect l="l" t="t" r="r" b="b"/>
              <a:pathLst>
                <a:path w="8195" h="10416" extrusionOk="0">
                  <a:moveTo>
                    <a:pt x="1544" y="597"/>
                  </a:moveTo>
                  <a:cubicBezTo>
                    <a:pt x="1640" y="597"/>
                    <a:pt x="1721" y="665"/>
                    <a:pt x="1748" y="746"/>
                  </a:cubicBezTo>
                  <a:lnTo>
                    <a:pt x="2317" y="2384"/>
                  </a:lnTo>
                  <a:cubicBezTo>
                    <a:pt x="2330" y="2426"/>
                    <a:pt x="2330" y="2480"/>
                    <a:pt x="2303" y="2507"/>
                  </a:cubicBezTo>
                  <a:cubicBezTo>
                    <a:pt x="2275" y="2534"/>
                    <a:pt x="2235" y="2561"/>
                    <a:pt x="2194" y="2561"/>
                  </a:cubicBezTo>
                  <a:lnTo>
                    <a:pt x="2073" y="2561"/>
                  </a:lnTo>
                  <a:cubicBezTo>
                    <a:pt x="1978" y="2561"/>
                    <a:pt x="1883" y="2493"/>
                    <a:pt x="1869" y="2412"/>
                  </a:cubicBezTo>
                  <a:lnTo>
                    <a:pt x="1815" y="2249"/>
                  </a:lnTo>
                  <a:cubicBezTo>
                    <a:pt x="1802" y="2195"/>
                    <a:pt x="1734" y="2155"/>
                    <a:pt x="1680" y="2155"/>
                  </a:cubicBezTo>
                  <a:lnTo>
                    <a:pt x="1273" y="2155"/>
                  </a:lnTo>
                  <a:cubicBezTo>
                    <a:pt x="1219" y="2155"/>
                    <a:pt x="1165" y="2195"/>
                    <a:pt x="1152" y="2249"/>
                  </a:cubicBezTo>
                  <a:lnTo>
                    <a:pt x="1098" y="2412"/>
                  </a:lnTo>
                  <a:cubicBezTo>
                    <a:pt x="1071" y="2493"/>
                    <a:pt x="989" y="2561"/>
                    <a:pt x="894" y="2561"/>
                  </a:cubicBezTo>
                  <a:lnTo>
                    <a:pt x="773" y="2561"/>
                  </a:lnTo>
                  <a:cubicBezTo>
                    <a:pt x="719" y="2561"/>
                    <a:pt x="677" y="2534"/>
                    <a:pt x="664" y="2507"/>
                  </a:cubicBezTo>
                  <a:cubicBezTo>
                    <a:pt x="637" y="2480"/>
                    <a:pt x="637" y="2426"/>
                    <a:pt x="650" y="2384"/>
                  </a:cubicBezTo>
                  <a:lnTo>
                    <a:pt x="1206" y="746"/>
                  </a:lnTo>
                  <a:cubicBezTo>
                    <a:pt x="1233" y="665"/>
                    <a:pt x="1327" y="597"/>
                    <a:pt x="1423" y="597"/>
                  </a:cubicBezTo>
                  <a:close/>
                  <a:moveTo>
                    <a:pt x="4104" y="2574"/>
                  </a:moveTo>
                  <a:cubicBezTo>
                    <a:pt x="4104" y="2574"/>
                    <a:pt x="6434" y="4186"/>
                    <a:pt x="6434" y="5418"/>
                  </a:cubicBezTo>
                  <a:cubicBezTo>
                    <a:pt x="6434" y="6149"/>
                    <a:pt x="5932" y="6624"/>
                    <a:pt x="5242" y="6624"/>
                  </a:cubicBezTo>
                  <a:cubicBezTo>
                    <a:pt x="4876" y="6624"/>
                    <a:pt x="4496" y="6380"/>
                    <a:pt x="4294" y="6176"/>
                  </a:cubicBezTo>
                  <a:lnTo>
                    <a:pt x="4294" y="6176"/>
                  </a:lnTo>
                  <a:cubicBezTo>
                    <a:pt x="4294" y="6177"/>
                    <a:pt x="4484" y="7084"/>
                    <a:pt x="4849" y="7762"/>
                  </a:cubicBezTo>
                  <a:cubicBezTo>
                    <a:pt x="4869" y="7809"/>
                    <a:pt x="4490" y="7832"/>
                    <a:pt x="4111" y="7832"/>
                  </a:cubicBezTo>
                  <a:cubicBezTo>
                    <a:pt x="3732" y="7832"/>
                    <a:pt x="3352" y="7809"/>
                    <a:pt x="3373" y="7762"/>
                  </a:cubicBezTo>
                  <a:cubicBezTo>
                    <a:pt x="3711" y="7030"/>
                    <a:pt x="3915" y="6177"/>
                    <a:pt x="3915" y="6176"/>
                  </a:cubicBezTo>
                  <a:lnTo>
                    <a:pt x="3915" y="6176"/>
                  </a:lnTo>
                  <a:cubicBezTo>
                    <a:pt x="3698" y="6366"/>
                    <a:pt x="3305" y="6624"/>
                    <a:pt x="2967" y="6624"/>
                  </a:cubicBezTo>
                  <a:cubicBezTo>
                    <a:pt x="2262" y="6624"/>
                    <a:pt x="1761" y="6163"/>
                    <a:pt x="1761" y="5432"/>
                  </a:cubicBezTo>
                  <a:cubicBezTo>
                    <a:pt x="1761" y="4199"/>
                    <a:pt x="4090" y="2574"/>
                    <a:pt x="4090" y="2574"/>
                  </a:cubicBezTo>
                  <a:close/>
                  <a:moveTo>
                    <a:pt x="7422" y="7856"/>
                  </a:moveTo>
                  <a:cubicBezTo>
                    <a:pt x="7476" y="7856"/>
                    <a:pt x="7517" y="7870"/>
                    <a:pt x="7530" y="7910"/>
                  </a:cubicBezTo>
                  <a:cubicBezTo>
                    <a:pt x="7557" y="7937"/>
                    <a:pt x="7571" y="7978"/>
                    <a:pt x="7544" y="8018"/>
                  </a:cubicBezTo>
                  <a:lnTo>
                    <a:pt x="6988" y="9658"/>
                  </a:lnTo>
                  <a:cubicBezTo>
                    <a:pt x="6961" y="9739"/>
                    <a:pt x="6867" y="9806"/>
                    <a:pt x="6786" y="9806"/>
                  </a:cubicBezTo>
                  <a:lnTo>
                    <a:pt x="6650" y="9806"/>
                  </a:lnTo>
                  <a:cubicBezTo>
                    <a:pt x="6569" y="9806"/>
                    <a:pt x="6474" y="9739"/>
                    <a:pt x="6447" y="9658"/>
                  </a:cubicBezTo>
                  <a:lnTo>
                    <a:pt x="5878" y="8018"/>
                  </a:lnTo>
                  <a:cubicBezTo>
                    <a:pt x="5865" y="7978"/>
                    <a:pt x="5878" y="7937"/>
                    <a:pt x="5892" y="7910"/>
                  </a:cubicBezTo>
                  <a:cubicBezTo>
                    <a:pt x="5919" y="7870"/>
                    <a:pt x="5959" y="7856"/>
                    <a:pt x="6013" y="7856"/>
                  </a:cubicBezTo>
                  <a:lnTo>
                    <a:pt x="6136" y="7856"/>
                  </a:lnTo>
                  <a:cubicBezTo>
                    <a:pt x="6217" y="7856"/>
                    <a:pt x="6311" y="7924"/>
                    <a:pt x="6338" y="8005"/>
                  </a:cubicBezTo>
                  <a:lnTo>
                    <a:pt x="6379" y="8168"/>
                  </a:lnTo>
                  <a:cubicBezTo>
                    <a:pt x="6407" y="8208"/>
                    <a:pt x="6461" y="8262"/>
                    <a:pt x="6515" y="8262"/>
                  </a:cubicBezTo>
                  <a:lnTo>
                    <a:pt x="6921" y="8262"/>
                  </a:lnTo>
                  <a:cubicBezTo>
                    <a:pt x="6975" y="8262"/>
                    <a:pt x="7030" y="8208"/>
                    <a:pt x="7043" y="8168"/>
                  </a:cubicBezTo>
                  <a:lnTo>
                    <a:pt x="7097" y="8005"/>
                  </a:lnTo>
                  <a:cubicBezTo>
                    <a:pt x="7124" y="7924"/>
                    <a:pt x="7219" y="7856"/>
                    <a:pt x="7300" y="7856"/>
                  </a:cubicBezTo>
                  <a:close/>
                  <a:moveTo>
                    <a:pt x="515" y="1"/>
                  </a:moveTo>
                  <a:cubicBezTo>
                    <a:pt x="231" y="1"/>
                    <a:pt x="0" y="232"/>
                    <a:pt x="0" y="516"/>
                  </a:cubicBezTo>
                  <a:lnTo>
                    <a:pt x="0" y="9901"/>
                  </a:lnTo>
                  <a:cubicBezTo>
                    <a:pt x="0" y="10185"/>
                    <a:pt x="231" y="10416"/>
                    <a:pt x="515" y="10416"/>
                  </a:cubicBezTo>
                  <a:lnTo>
                    <a:pt x="7680" y="10416"/>
                  </a:lnTo>
                  <a:cubicBezTo>
                    <a:pt x="7963" y="10416"/>
                    <a:pt x="8194" y="10185"/>
                    <a:pt x="8194" y="9901"/>
                  </a:cubicBezTo>
                  <a:lnTo>
                    <a:pt x="8194" y="516"/>
                  </a:lnTo>
                  <a:cubicBezTo>
                    <a:pt x="8194" y="232"/>
                    <a:pt x="7963" y="1"/>
                    <a:pt x="7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67"/>
          <p:cNvGrpSpPr/>
          <p:nvPr/>
        </p:nvGrpSpPr>
        <p:grpSpPr>
          <a:xfrm>
            <a:off x="1954802" y="1216799"/>
            <a:ext cx="428522" cy="428446"/>
            <a:chOff x="3168172" y="1586023"/>
            <a:chExt cx="309380" cy="309348"/>
          </a:xfrm>
        </p:grpSpPr>
        <p:sp>
          <p:nvSpPr>
            <p:cNvPr id="1368" name="Google Shape;1368;p67"/>
            <p:cNvSpPr/>
            <p:nvPr/>
          </p:nvSpPr>
          <p:spPr>
            <a:xfrm>
              <a:off x="3247788" y="1665639"/>
              <a:ext cx="150153" cy="150121"/>
            </a:xfrm>
            <a:custGeom>
              <a:avLst/>
              <a:gdLst/>
              <a:ahLst/>
              <a:cxnLst/>
              <a:rect l="l" t="t" r="r" b="b"/>
              <a:pathLst>
                <a:path w="4700" h="4699" extrusionOk="0">
                  <a:moveTo>
                    <a:pt x="2344" y="0"/>
                  </a:moveTo>
                  <a:cubicBezTo>
                    <a:pt x="1056" y="0"/>
                    <a:pt x="0" y="1056"/>
                    <a:pt x="0" y="2342"/>
                  </a:cubicBezTo>
                  <a:cubicBezTo>
                    <a:pt x="0" y="3642"/>
                    <a:pt x="1056" y="4699"/>
                    <a:pt x="2344" y="4699"/>
                  </a:cubicBezTo>
                  <a:cubicBezTo>
                    <a:pt x="3644" y="4699"/>
                    <a:pt x="4700" y="3642"/>
                    <a:pt x="4700" y="2342"/>
                  </a:cubicBezTo>
                  <a:cubicBezTo>
                    <a:pt x="4700" y="1056"/>
                    <a:pt x="3644" y="0"/>
                    <a:pt x="2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3168172" y="1586023"/>
              <a:ext cx="309380" cy="309348"/>
            </a:xfrm>
            <a:custGeom>
              <a:avLst/>
              <a:gdLst/>
              <a:ahLst/>
              <a:cxnLst/>
              <a:rect l="l" t="t" r="r" b="b"/>
              <a:pathLst>
                <a:path w="9684" h="9683" extrusionOk="0">
                  <a:moveTo>
                    <a:pt x="4836" y="1205"/>
                  </a:moveTo>
                  <a:cubicBezTo>
                    <a:pt x="6840" y="1205"/>
                    <a:pt x="8465" y="2830"/>
                    <a:pt x="8465" y="4834"/>
                  </a:cubicBezTo>
                  <a:cubicBezTo>
                    <a:pt x="8465" y="6839"/>
                    <a:pt x="6840" y="8478"/>
                    <a:pt x="4836" y="8478"/>
                  </a:cubicBezTo>
                  <a:cubicBezTo>
                    <a:pt x="2831" y="8478"/>
                    <a:pt x="1206" y="6839"/>
                    <a:pt x="1206" y="4834"/>
                  </a:cubicBezTo>
                  <a:cubicBezTo>
                    <a:pt x="1206" y="2830"/>
                    <a:pt x="2831" y="1205"/>
                    <a:pt x="4836" y="1205"/>
                  </a:cubicBezTo>
                  <a:close/>
                  <a:moveTo>
                    <a:pt x="2573" y="0"/>
                  </a:moveTo>
                  <a:cubicBezTo>
                    <a:pt x="1152" y="0"/>
                    <a:pt x="0" y="1151"/>
                    <a:pt x="0" y="2573"/>
                  </a:cubicBezTo>
                  <a:lnTo>
                    <a:pt x="0" y="7110"/>
                  </a:lnTo>
                  <a:cubicBezTo>
                    <a:pt x="0" y="8532"/>
                    <a:pt x="1152" y="9683"/>
                    <a:pt x="2573" y="9683"/>
                  </a:cubicBezTo>
                  <a:lnTo>
                    <a:pt x="7111" y="9683"/>
                  </a:lnTo>
                  <a:cubicBezTo>
                    <a:pt x="8519" y="9683"/>
                    <a:pt x="9684" y="8532"/>
                    <a:pt x="9684" y="7110"/>
                  </a:cubicBezTo>
                  <a:lnTo>
                    <a:pt x="9684" y="2573"/>
                  </a:lnTo>
                  <a:cubicBezTo>
                    <a:pt x="9684" y="1151"/>
                    <a:pt x="8519" y="0"/>
                    <a:pt x="7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7"/>
          <p:cNvGrpSpPr/>
          <p:nvPr/>
        </p:nvGrpSpPr>
        <p:grpSpPr>
          <a:xfrm>
            <a:off x="2645184" y="1216799"/>
            <a:ext cx="428566" cy="428446"/>
            <a:chOff x="3666606" y="1586023"/>
            <a:chExt cx="309412" cy="309348"/>
          </a:xfrm>
        </p:grpSpPr>
        <p:sp>
          <p:nvSpPr>
            <p:cNvPr id="1371" name="Google Shape;1371;p67"/>
            <p:cNvSpPr/>
            <p:nvPr/>
          </p:nvSpPr>
          <p:spPr>
            <a:xfrm>
              <a:off x="3758779" y="1678163"/>
              <a:ext cx="125522" cy="125074"/>
            </a:xfrm>
            <a:custGeom>
              <a:avLst/>
              <a:gdLst/>
              <a:ahLst/>
              <a:cxnLst/>
              <a:rect l="l" t="t" r="r" b="b"/>
              <a:pathLst>
                <a:path w="3929" h="3915" extrusionOk="0">
                  <a:moveTo>
                    <a:pt x="1" y="0"/>
                  </a:moveTo>
                  <a:lnTo>
                    <a:pt x="1" y="3915"/>
                  </a:lnTo>
                  <a:lnTo>
                    <a:pt x="3928" y="3915"/>
                  </a:lnTo>
                  <a:lnTo>
                    <a:pt x="3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3666606" y="1586023"/>
              <a:ext cx="309412" cy="309348"/>
            </a:xfrm>
            <a:custGeom>
              <a:avLst/>
              <a:gdLst/>
              <a:ahLst/>
              <a:cxnLst/>
              <a:rect l="l" t="t" r="r" b="b"/>
              <a:pathLst>
                <a:path w="9685" h="9683" extrusionOk="0">
                  <a:moveTo>
                    <a:pt x="7192" y="1598"/>
                  </a:moveTo>
                  <a:cubicBezTo>
                    <a:pt x="7693" y="1598"/>
                    <a:pt x="8086" y="2004"/>
                    <a:pt x="8086" y="2492"/>
                  </a:cubicBezTo>
                  <a:lnTo>
                    <a:pt x="8086" y="7178"/>
                  </a:lnTo>
                  <a:cubicBezTo>
                    <a:pt x="8086" y="7678"/>
                    <a:pt x="7693" y="8085"/>
                    <a:pt x="7192" y="8085"/>
                  </a:cubicBezTo>
                  <a:lnTo>
                    <a:pt x="2506" y="8085"/>
                  </a:lnTo>
                  <a:cubicBezTo>
                    <a:pt x="2005" y="8085"/>
                    <a:pt x="1599" y="7678"/>
                    <a:pt x="1599" y="7178"/>
                  </a:cubicBezTo>
                  <a:lnTo>
                    <a:pt x="1599" y="2492"/>
                  </a:lnTo>
                  <a:cubicBezTo>
                    <a:pt x="1599" y="2004"/>
                    <a:pt x="2005" y="1598"/>
                    <a:pt x="2506" y="1598"/>
                  </a:cubicBezTo>
                  <a:close/>
                  <a:moveTo>
                    <a:pt x="2574" y="0"/>
                  </a:moveTo>
                  <a:cubicBezTo>
                    <a:pt x="1165" y="0"/>
                    <a:pt x="0" y="1151"/>
                    <a:pt x="0" y="2573"/>
                  </a:cubicBezTo>
                  <a:lnTo>
                    <a:pt x="0" y="7110"/>
                  </a:lnTo>
                  <a:cubicBezTo>
                    <a:pt x="0" y="8532"/>
                    <a:pt x="1165" y="9683"/>
                    <a:pt x="2574" y="9683"/>
                  </a:cubicBezTo>
                  <a:lnTo>
                    <a:pt x="7111" y="9683"/>
                  </a:lnTo>
                  <a:cubicBezTo>
                    <a:pt x="8532" y="9683"/>
                    <a:pt x="9684" y="8532"/>
                    <a:pt x="9684" y="7110"/>
                  </a:cubicBezTo>
                  <a:lnTo>
                    <a:pt x="9684" y="2573"/>
                  </a:lnTo>
                  <a:cubicBezTo>
                    <a:pt x="9684" y="1151"/>
                    <a:pt x="8532" y="0"/>
                    <a:pt x="7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67"/>
          <p:cNvSpPr/>
          <p:nvPr/>
        </p:nvSpPr>
        <p:spPr>
          <a:xfrm>
            <a:off x="3288068" y="1225240"/>
            <a:ext cx="524363" cy="411746"/>
          </a:xfrm>
          <a:custGeom>
            <a:avLst/>
            <a:gdLst/>
            <a:ahLst/>
            <a:cxnLst/>
            <a:rect l="l" t="t" r="r" b="b"/>
            <a:pathLst>
              <a:path w="11850" h="9305" extrusionOk="0">
                <a:moveTo>
                  <a:pt x="8247" y="5174"/>
                </a:moveTo>
                <a:cubicBezTo>
                  <a:pt x="8545" y="5174"/>
                  <a:pt x="8789" y="5404"/>
                  <a:pt x="8789" y="5702"/>
                </a:cubicBezTo>
                <a:cubicBezTo>
                  <a:pt x="8789" y="6000"/>
                  <a:pt x="8545" y="6230"/>
                  <a:pt x="8247" y="6230"/>
                </a:cubicBezTo>
                <a:cubicBezTo>
                  <a:pt x="7964" y="6230"/>
                  <a:pt x="7720" y="6000"/>
                  <a:pt x="7720" y="5702"/>
                </a:cubicBezTo>
                <a:cubicBezTo>
                  <a:pt x="7720" y="5404"/>
                  <a:pt x="7964" y="5174"/>
                  <a:pt x="8247" y="5174"/>
                </a:cubicBezTo>
                <a:close/>
                <a:moveTo>
                  <a:pt x="9845" y="5174"/>
                </a:moveTo>
                <a:cubicBezTo>
                  <a:pt x="10130" y="5174"/>
                  <a:pt x="10374" y="5404"/>
                  <a:pt x="10374" y="5702"/>
                </a:cubicBezTo>
                <a:cubicBezTo>
                  <a:pt x="10374" y="6000"/>
                  <a:pt x="10130" y="6230"/>
                  <a:pt x="9845" y="6230"/>
                </a:cubicBezTo>
                <a:cubicBezTo>
                  <a:pt x="9547" y="6230"/>
                  <a:pt x="9304" y="6000"/>
                  <a:pt x="9304" y="5702"/>
                </a:cubicBezTo>
                <a:cubicBezTo>
                  <a:pt x="9304" y="5404"/>
                  <a:pt x="9547" y="5174"/>
                  <a:pt x="9845" y="5174"/>
                </a:cubicBezTo>
                <a:close/>
                <a:moveTo>
                  <a:pt x="2655" y="5228"/>
                </a:moveTo>
                <a:cubicBezTo>
                  <a:pt x="2899" y="5228"/>
                  <a:pt x="3088" y="5418"/>
                  <a:pt x="3088" y="5662"/>
                </a:cubicBezTo>
                <a:lnTo>
                  <a:pt x="3088" y="6068"/>
                </a:lnTo>
                <a:lnTo>
                  <a:pt x="3507" y="6068"/>
                </a:lnTo>
                <a:cubicBezTo>
                  <a:pt x="3738" y="6068"/>
                  <a:pt x="3941" y="6258"/>
                  <a:pt x="3941" y="6501"/>
                </a:cubicBezTo>
                <a:cubicBezTo>
                  <a:pt x="3941" y="6745"/>
                  <a:pt x="3738" y="6935"/>
                  <a:pt x="3507" y="6935"/>
                </a:cubicBezTo>
                <a:lnTo>
                  <a:pt x="3088" y="6935"/>
                </a:lnTo>
                <a:lnTo>
                  <a:pt x="3088" y="7341"/>
                </a:lnTo>
                <a:cubicBezTo>
                  <a:pt x="3088" y="7585"/>
                  <a:pt x="2899" y="7774"/>
                  <a:pt x="2655" y="7774"/>
                </a:cubicBezTo>
                <a:cubicBezTo>
                  <a:pt x="2424" y="7774"/>
                  <a:pt x="2234" y="7585"/>
                  <a:pt x="2234" y="7341"/>
                </a:cubicBezTo>
                <a:lnTo>
                  <a:pt x="2234" y="6935"/>
                </a:lnTo>
                <a:lnTo>
                  <a:pt x="1815" y="6935"/>
                </a:lnTo>
                <a:cubicBezTo>
                  <a:pt x="1571" y="6935"/>
                  <a:pt x="1382" y="6745"/>
                  <a:pt x="1382" y="6501"/>
                </a:cubicBezTo>
                <a:cubicBezTo>
                  <a:pt x="1382" y="6258"/>
                  <a:pt x="1571" y="6068"/>
                  <a:pt x="1815" y="6068"/>
                </a:cubicBezTo>
                <a:lnTo>
                  <a:pt x="2234" y="6068"/>
                </a:lnTo>
                <a:lnTo>
                  <a:pt x="2234" y="5662"/>
                </a:lnTo>
                <a:cubicBezTo>
                  <a:pt x="2234" y="5418"/>
                  <a:pt x="2424" y="5228"/>
                  <a:pt x="2655" y="5228"/>
                </a:cubicBezTo>
                <a:close/>
                <a:moveTo>
                  <a:pt x="8247" y="6772"/>
                </a:moveTo>
                <a:cubicBezTo>
                  <a:pt x="8545" y="6772"/>
                  <a:pt x="8789" y="7002"/>
                  <a:pt x="8789" y="7300"/>
                </a:cubicBezTo>
                <a:cubicBezTo>
                  <a:pt x="8789" y="7598"/>
                  <a:pt x="8545" y="7828"/>
                  <a:pt x="8247" y="7828"/>
                </a:cubicBezTo>
                <a:cubicBezTo>
                  <a:pt x="7964" y="7828"/>
                  <a:pt x="7720" y="7598"/>
                  <a:pt x="7720" y="7300"/>
                </a:cubicBezTo>
                <a:cubicBezTo>
                  <a:pt x="7720" y="7002"/>
                  <a:pt x="7964" y="6772"/>
                  <a:pt x="8247" y="6772"/>
                </a:cubicBezTo>
                <a:close/>
                <a:moveTo>
                  <a:pt x="9845" y="6772"/>
                </a:moveTo>
                <a:cubicBezTo>
                  <a:pt x="10130" y="6772"/>
                  <a:pt x="10374" y="7002"/>
                  <a:pt x="10374" y="7300"/>
                </a:cubicBezTo>
                <a:cubicBezTo>
                  <a:pt x="10374" y="7598"/>
                  <a:pt x="10130" y="7828"/>
                  <a:pt x="9845" y="7828"/>
                </a:cubicBezTo>
                <a:cubicBezTo>
                  <a:pt x="9547" y="7828"/>
                  <a:pt x="9304" y="7598"/>
                  <a:pt x="9304" y="7300"/>
                </a:cubicBezTo>
                <a:cubicBezTo>
                  <a:pt x="9304" y="7002"/>
                  <a:pt x="9547" y="6772"/>
                  <a:pt x="9845" y="6772"/>
                </a:cubicBezTo>
                <a:close/>
                <a:moveTo>
                  <a:pt x="7420" y="0"/>
                </a:moveTo>
                <a:cubicBezTo>
                  <a:pt x="7412" y="0"/>
                  <a:pt x="7403" y="0"/>
                  <a:pt x="7395" y="1"/>
                </a:cubicBezTo>
                <a:cubicBezTo>
                  <a:pt x="7137" y="1"/>
                  <a:pt x="6947" y="217"/>
                  <a:pt x="6961" y="461"/>
                </a:cubicBezTo>
                <a:lnTo>
                  <a:pt x="6974" y="962"/>
                </a:lnTo>
                <a:lnTo>
                  <a:pt x="6311" y="962"/>
                </a:lnTo>
                <a:cubicBezTo>
                  <a:pt x="5851" y="962"/>
                  <a:pt x="5472" y="1341"/>
                  <a:pt x="5472" y="1801"/>
                </a:cubicBezTo>
                <a:lnTo>
                  <a:pt x="5472" y="3697"/>
                </a:lnTo>
                <a:lnTo>
                  <a:pt x="2668" y="3697"/>
                </a:lnTo>
                <a:cubicBezTo>
                  <a:pt x="1192" y="3766"/>
                  <a:pt x="0" y="4998"/>
                  <a:pt x="0" y="6501"/>
                </a:cubicBezTo>
                <a:cubicBezTo>
                  <a:pt x="0" y="8045"/>
                  <a:pt x="1259" y="9304"/>
                  <a:pt x="2803" y="9304"/>
                </a:cubicBezTo>
                <a:cubicBezTo>
                  <a:pt x="3995" y="9304"/>
                  <a:pt x="5011" y="8560"/>
                  <a:pt x="5417" y="7503"/>
                </a:cubicBezTo>
                <a:lnTo>
                  <a:pt x="6433" y="7503"/>
                </a:lnTo>
                <a:cubicBezTo>
                  <a:pt x="6826" y="8560"/>
                  <a:pt x="7855" y="9304"/>
                  <a:pt x="9047" y="9304"/>
                </a:cubicBezTo>
                <a:cubicBezTo>
                  <a:pt x="10591" y="9304"/>
                  <a:pt x="11850" y="8045"/>
                  <a:pt x="11850" y="6501"/>
                </a:cubicBezTo>
                <a:cubicBezTo>
                  <a:pt x="11850" y="4998"/>
                  <a:pt x="10658" y="3766"/>
                  <a:pt x="9182" y="3697"/>
                </a:cubicBezTo>
                <a:lnTo>
                  <a:pt x="6378" y="3697"/>
                </a:lnTo>
                <a:lnTo>
                  <a:pt x="6378" y="1856"/>
                </a:lnTo>
                <a:lnTo>
                  <a:pt x="7056" y="1856"/>
                </a:lnTo>
                <a:cubicBezTo>
                  <a:pt x="7286" y="1856"/>
                  <a:pt x="7489" y="1774"/>
                  <a:pt x="7651" y="1612"/>
                </a:cubicBezTo>
                <a:cubicBezTo>
                  <a:pt x="7801" y="1449"/>
                  <a:pt x="7882" y="1233"/>
                  <a:pt x="7868" y="1016"/>
                </a:cubicBezTo>
                <a:lnTo>
                  <a:pt x="7855" y="420"/>
                </a:lnTo>
                <a:cubicBezTo>
                  <a:pt x="7842" y="185"/>
                  <a:pt x="7652" y="0"/>
                  <a:pt x="7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4157023" y="1173425"/>
            <a:ext cx="168415" cy="515380"/>
          </a:xfrm>
          <a:custGeom>
            <a:avLst/>
            <a:gdLst/>
            <a:ahLst/>
            <a:cxnLst/>
            <a:rect l="l" t="t" r="r" b="b"/>
            <a:pathLst>
              <a:path w="3806" h="11647" extrusionOk="0">
                <a:moveTo>
                  <a:pt x="1896" y="0"/>
                </a:moveTo>
                <a:cubicBezTo>
                  <a:pt x="1815" y="0"/>
                  <a:pt x="1720" y="41"/>
                  <a:pt x="1666" y="108"/>
                </a:cubicBezTo>
                <a:lnTo>
                  <a:pt x="298" y="1652"/>
                </a:lnTo>
                <a:cubicBezTo>
                  <a:pt x="203" y="1775"/>
                  <a:pt x="136" y="1977"/>
                  <a:pt x="163" y="2127"/>
                </a:cubicBezTo>
                <a:lnTo>
                  <a:pt x="840" y="7733"/>
                </a:lnTo>
                <a:lnTo>
                  <a:pt x="380" y="7733"/>
                </a:lnTo>
                <a:cubicBezTo>
                  <a:pt x="176" y="7733"/>
                  <a:pt x="0" y="7909"/>
                  <a:pt x="0" y="8126"/>
                </a:cubicBezTo>
                <a:lnTo>
                  <a:pt x="0" y="8613"/>
                </a:lnTo>
                <a:cubicBezTo>
                  <a:pt x="0" y="8830"/>
                  <a:pt x="176" y="9006"/>
                  <a:pt x="380" y="9006"/>
                </a:cubicBezTo>
                <a:lnTo>
                  <a:pt x="1341" y="9006"/>
                </a:lnTo>
                <a:lnTo>
                  <a:pt x="1341" y="9859"/>
                </a:lnTo>
                <a:cubicBezTo>
                  <a:pt x="1084" y="10036"/>
                  <a:pt x="907" y="10334"/>
                  <a:pt x="907" y="10672"/>
                </a:cubicBezTo>
                <a:cubicBezTo>
                  <a:pt x="907" y="11213"/>
                  <a:pt x="1355" y="11647"/>
                  <a:pt x="1896" y="11647"/>
                </a:cubicBezTo>
                <a:cubicBezTo>
                  <a:pt x="2438" y="11647"/>
                  <a:pt x="2884" y="11213"/>
                  <a:pt x="2884" y="10672"/>
                </a:cubicBezTo>
                <a:cubicBezTo>
                  <a:pt x="2884" y="10334"/>
                  <a:pt x="2709" y="10036"/>
                  <a:pt x="2451" y="9859"/>
                </a:cubicBezTo>
                <a:lnTo>
                  <a:pt x="2451" y="9006"/>
                </a:lnTo>
                <a:lnTo>
                  <a:pt x="3413" y="9006"/>
                </a:lnTo>
                <a:cubicBezTo>
                  <a:pt x="3630" y="9006"/>
                  <a:pt x="3805" y="8830"/>
                  <a:pt x="3805" y="8613"/>
                </a:cubicBezTo>
                <a:lnTo>
                  <a:pt x="3805" y="8126"/>
                </a:lnTo>
                <a:cubicBezTo>
                  <a:pt x="3805" y="7909"/>
                  <a:pt x="3630" y="7733"/>
                  <a:pt x="3413" y="7733"/>
                </a:cubicBezTo>
                <a:lnTo>
                  <a:pt x="2966" y="7733"/>
                </a:lnTo>
                <a:lnTo>
                  <a:pt x="3630" y="2127"/>
                </a:lnTo>
                <a:cubicBezTo>
                  <a:pt x="3657" y="1977"/>
                  <a:pt x="3589" y="1775"/>
                  <a:pt x="3494" y="1666"/>
                </a:cubicBezTo>
                <a:lnTo>
                  <a:pt x="2126" y="108"/>
                </a:lnTo>
                <a:cubicBezTo>
                  <a:pt x="2072" y="41"/>
                  <a:pt x="1991"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4675379" y="1294446"/>
            <a:ext cx="512415" cy="273332"/>
          </a:xfrm>
          <a:custGeom>
            <a:avLst/>
            <a:gdLst/>
            <a:ahLst/>
            <a:cxnLst/>
            <a:rect l="l" t="t" r="r" b="b"/>
            <a:pathLst>
              <a:path w="11580" h="6177" extrusionOk="0">
                <a:moveTo>
                  <a:pt x="1788" y="1667"/>
                </a:moveTo>
                <a:cubicBezTo>
                  <a:pt x="1992" y="1667"/>
                  <a:pt x="2167" y="1829"/>
                  <a:pt x="2167" y="2032"/>
                </a:cubicBezTo>
                <a:cubicBezTo>
                  <a:pt x="2167" y="2236"/>
                  <a:pt x="1992" y="2398"/>
                  <a:pt x="1788" y="2398"/>
                </a:cubicBezTo>
                <a:cubicBezTo>
                  <a:pt x="1585" y="2398"/>
                  <a:pt x="1423" y="2236"/>
                  <a:pt x="1423" y="2032"/>
                </a:cubicBezTo>
                <a:cubicBezTo>
                  <a:pt x="1423" y="1829"/>
                  <a:pt x="1585" y="1667"/>
                  <a:pt x="1788" y="1667"/>
                </a:cubicBezTo>
                <a:close/>
                <a:moveTo>
                  <a:pt x="9886" y="2032"/>
                </a:moveTo>
                <a:cubicBezTo>
                  <a:pt x="10184" y="2032"/>
                  <a:pt x="10428" y="2276"/>
                  <a:pt x="10428" y="2574"/>
                </a:cubicBezTo>
                <a:cubicBezTo>
                  <a:pt x="10428" y="2886"/>
                  <a:pt x="10184" y="3130"/>
                  <a:pt x="9886" y="3130"/>
                </a:cubicBezTo>
                <a:cubicBezTo>
                  <a:pt x="9589" y="3130"/>
                  <a:pt x="9345" y="2886"/>
                  <a:pt x="9345" y="2574"/>
                </a:cubicBezTo>
                <a:cubicBezTo>
                  <a:pt x="9345" y="2276"/>
                  <a:pt x="9589" y="2032"/>
                  <a:pt x="9886" y="2032"/>
                </a:cubicBezTo>
                <a:close/>
                <a:moveTo>
                  <a:pt x="2262" y="2750"/>
                </a:moveTo>
                <a:cubicBezTo>
                  <a:pt x="2330" y="2750"/>
                  <a:pt x="2371" y="2805"/>
                  <a:pt x="2371" y="2859"/>
                </a:cubicBezTo>
                <a:lnTo>
                  <a:pt x="2371" y="3847"/>
                </a:lnTo>
                <a:cubicBezTo>
                  <a:pt x="2371" y="3901"/>
                  <a:pt x="2330" y="3955"/>
                  <a:pt x="2262" y="3955"/>
                </a:cubicBezTo>
                <a:lnTo>
                  <a:pt x="1327" y="3955"/>
                </a:lnTo>
                <a:cubicBezTo>
                  <a:pt x="1260" y="3955"/>
                  <a:pt x="1219" y="3901"/>
                  <a:pt x="1219" y="3847"/>
                </a:cubicBezTo>
                <a:lnTo>
                  <a:pt x="1219" y="2859"/>
                </a:lnTo>
                <a:cubicBezTo>
                  <a:pt x="1219" y="2805"/>
                  <a:pt x="1260" y="2750"/>
                  <a:pt x="1327" y="2750"/>
                </a:cubicBezTo>
                <a:close/>
                <a:moveTo>
                  <a:pt x="9886" y="3576"/>
                </a:moveTo>
                <a:cubicBezTo>
                  <a:pt x="10184" y="3576"/>
                  <a:pt x="10428" y="3820"/>
                  <a:pt x="10428" y="4132"/>
                </a:cubicBezTo>
                <a:cubicBezTo>
                  <a:pt x="10428" y="4430"/>
                  <a:pt x="10184" y="4673"/>
                  <a:pt x="9886" y="4673"/>
                </a:cubicBezTo>
                <a:cubicBezTo>
                  <a:pt x="9589" y="4673"/>
                  <a:pt x="9345" y="4430"/>
                  <a:pt x="9345" y="4132"/>
                </a:cubicBezTo>
                <a:cubicBezTo>
                  <a:pt x="9345" y="3820"/>
                  <a:pt x="9589" y="3576"/>
                  <a:pt x="9886" y="3576"/>
                </a:cubicBezTo>
                <a:close/>
                <a:moveTo>
                  <a:pt x="1788" y="4307"/>
                </a:moveTo>
                <a:cubicBezTo>
                  <a:pt x="1992" y="4307"/>
                  <a:pt x="2167" y="4470"/>
                  <a:pt x="2167" y="4673"/>
                </a:cubicBezTo>
                <a:cubicBezTo>
                  <a:pt x="2167" y="4876"/>
                  <a:pt x="1992" y="5039"/>
                  <a:pt x="1788" y="5039"/>
                </a:cubicBezTo>
                <a:cubicBezTo>
                  <a:pt x="1585" y="5039"/>
                  <a:pt x="1423" y="4876"/>
                  <a:pt x="1423" y="4673"/>
                </a:cubicBezTo>
                <a:cubicBezTo>
                  <a:pt x="1423" y="4470"/>
                  <a:pt x="1585" y="4307"/>
                  <a:pt x="1788" y="4307"/>
                </a:cubicBezTo>
                <a:close/>
                <a:moveTo>
                  <a:pt x="7950" y="1613"/>
                </a:moveTo>
                <a:cubicBezTo>
                  <a:pt x="8167" y="1613"/>
                  <a:pt x="8330" y="1775"/>
                  <a:pt x="8330" y="1992"/>
                </a:cubicBezTo>
                <a:lnTo>
                  <a:pt x="8330" y="4714"/>
                </a:lnTo>
                <a:cubicBezTo>
                  <a:pt x="8330" y="4930"/>
                  <a:pt x="8167" y="5107"/>
                  <a:pt x="7950" y="5107"/>
                </a:cubicBezTo>
                <a:lnTo>
                  <a:pt x="3657" y="5107"/>
                </a:lnTo>
                <a:cubicBezTo>
                  <a:pt x="3454" y="5107"/>
                  <a:pt x="3278" y="4930"/>
                  <a:pt x="3278" y="4714"/>
                </a:cubicBezTo>
                <a:lnTo>
                  <a:pt x="3278" y="1992"/>
                </a:lnTo>
                <a:cubicBezTo>
                  <a:pt x="3278" y="1775"/>
                  <a:pt x="3454" y="1613"/>
                  <a:pt x="3657" y="1613"/>
                </a:cubicBezTo>
                <a:close/>
                <a:moveTo>
                  <a:pt x="3075" y="1"/>
                </a:moveTo>
                <a:cubicBezTo>
                  <a:pt x="2750" y="1"/>
                  <a:pt x="2479" y="244"/>
                  <a:pt x="2425" y="556"/>
                </a:cubicBezTo>
                <a:cubicBezTo>
                  <a:pt x="1057" y="759"/>
                  <a:pt x="0" y="1938"/>
                  <a:pt x="0" y="3359"/>
                </a:cubicBezTo>
                <a:cubicBezTo>
                  <a:pt x="0" y="4917"/>
                  <a:pt x="1273" y="6176"/>
                  <a:pt x="2831" y="6176"/>
                </a:cubicBezTo>
                <a:lnTo>
                  <a:pt x="8749" y="6176"/>
                </a:lnTo>
                <a:cubicBezTo>
                  <a:pt x="10307" y="6176"/>
                  <a:pt x="11580" y="4917"/>
                  <a:pt x="11580" y="3359"/>
                </a:cubicBezTo>
                <a:cubicBezTo>
                  <a:pt x="11580" y="1802"/>
                  <a:pt x="10307" y="529"/>
                  <a:pt x="8749" y="529"/>
                </a:cubicBezTo>
                <a:lnTo>
                  <a:pt x="6190" y="529"/>
                </a:lnTo>
                <a:cubicBezTo>
                  <a:pt x="6122" y="231"/>
                  <a:pt x="5851" y="1"/>
                  <a:pt x="5540" y="1"/>
                </a:cubicBezTo>
                <a:lnTo>
                  <a:pt x="4849" y="1"/>
                </a:lnTo>
                <a:cubicBezTo>
                  <a:pt x="4619" y="1"/>
                  <a:pt x="4429" y="109"/>
                  <a:pt x="4307" y="286"/>
                </a:cubicBezTo>
                <a:cubicBezTo>
                  <a:pt x="4186" y="109"/>
                  <a:pt x="3996"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5441229" y="1184487"/>
            <a:ext cx="362629" cy="493255"/>
          </a:xfrm>
          <a:custGeom>
            <a:avLst/>
            <a:gdLst/>
            <a:ahLst/>
            <a:cxnLst/>
            <a:rect l="l" t="t" r="r" b="b"/>
            <a:pathLst>
              <a:path w="8195" h="11147" extrusionOk="0">
                <a:moveTo>
                  <a:pt x="6922" y="8790"/>
                </a:moveTo>
                <a:cubicBezTo>
                  <a:pt x="7179" y="8790"/>
                  <a:pt x="7395" y="9006"/>
                  <a:pt x="7395" y="9264"/>
                </a:cubicBezTo>
                <a:cubicBezTo>
                  <a:pt x="7395" y="9521"/>
                  <a:pt x="7179" y="9725"/>
                  <a:pt x="6922" y="9725"/>
                </a:cubicBezTo>
                <a:lnTo>
                  <a:pt x="6001" y="9725"/>
                </a:lnTo>
                <a:cubicBezTo>
                  <a:pt x="5743" y="9725"/>
                  <a:pt x="5526" y="9521"/>
                  <a:pt x="5526" y="9264"/>
                </a:cubicBezTo>
                <a:cubicBezTo>
                  <a:pt x="5526" y="9006"/>
                  <a:pt x="5743" y="8790"/>
                  <a:pt x="6001" y="8790"/>
                </a:cubicBezTo>
                <a:close/>
                <a:moveTo>
                  <a:pt x="5201" y="1"/>
                </a:moveTo>
                <a:cubicBezTo>
                  <a:pt x="4524" y="1"/>
                  <a:pt x="3197" y="841"/>
                  <a:pt x="2805" y="1097"/>
                </a:cubicBezTo>
                <a:cubicBezTo>
                  <a:pt x="2737" y="1138"/>
                  <a:pt x="2724" y="1193"/>
                  <a:pt x="2709" y="1233"/>
                </a:cubicBezTo>
                <a:cubicBezTo>
                  <a:pt x="2709" y="1287"/>
                  <a:pt x="2737" y="1328"/>
                  <a:pt x="2778" y="1368"/>
                </a:cubicBezTo>
                <a:cubicBezTo>
                  <a:pt x="2872" y="1449"/>
                  <a:pt x="3224" y="1761"/>
                  <a:pt x="3482" y="2235"/>
                </a:cubicBezTo>
                <a:cubicBezTo>
                  <a:pt x="3847" y="2872"/>
                  <a:pt x="3576" y="3318"/>
                  <a:pt x="3116" y="4050"/>
                </a:cubicBezTo>
                <a:cubicBezTo>
                  <a:pt x="2994" y="4239"/>
                  <a:pt x="2845" y="4470"/>
                  <a:pt x="2709" y="4714"/>
                </a:cubicBezTo>
                <a:cubicBezTo>
                  <a:pt x="2480" y="5120"/>
                  <a:pt x="2453" y="5458"/>
                  <a:pt x="2601" y="5729"/>
                </a:cubicBezTo>
                <a:cubicBezTo>
                  <a:pt x="2791" y="6041"/>
                  <a:pt x="3184" y="6162"/>
                  <a:pt x="3563" y="6216"/>
                </a:cubicBezTo>
                <a:lnTo>
                  <a:pt x="3563" y="7029"/>
                </a:lnTo>
                <a:cubicBezTo>
                  <a:pt x="2980" y="7070"/>
                  <a:pt x="2439" y="7179"/>
                  <a:pt x="2005" y="7341"/>
                </a:cubicBezTo>
                <a:cubicBezTo>
                  <a:pt x="1748" y="7435"/>
                  <a:pt x="1545" y="7558"/>
                  <a:pt x="1396" y="7679"/>
                </a:cubicBezTo>
                <a:cubicBezTo>
                  <a:pt x="1301" y="7435"/>
                  <a:pt x="1071" y="7260"/>
                  <a:pt x="800" y="7260"/>
                </a:cubicBezTo>
                <a:cubicBezTo>
                  <a:pt x="448" y="7260"/>
                  <a:pt x="177" y="7544"/>
                  <a:pt x="177" y="7896"/>
                </a:cubicBezTo>
                <a:cubicBezTo>
                  <a:pt x="69" y="7964"/>
                  <a:pt x="1" y="8072"/>
                  <a:pt x="1" y="8208"/>
                </a:cubicBezTo>
                <a:lnTo>
                  <a:pt x="1" y="9385"/>
                </a:lnTo>
                <a:lnTo>
                  <a:pt x="1" y="10171"/>
                </a:lnTo>
                <a:lnTo>
                  <a:pt x="1" y="10889"/>
                </a:lnTo>
                <a:cubicBezTo>
                  <a:pt x="1" y="11025"/>
                  <a:pt x="109" y="11146"/>
                  <a:pt x="259" y="11146"/>
                </a:cubicBezTo>
                <a:lnTo>
                  <a:pt x="1342" y="11146"/>
                </a:lnTo>
                <a:cubicBezTo>
                  <a:pt x="1491" y="11146"/>
                  <a:pt x="1599" y="11025"/>
                  <a:pt x="1599" y="10889"/>
                </a:cubicBezTo>
                <a:lnTo>
                  <a:pt x="1599" y="10523"/>
                </a:lnTo>
                <a:lnTo>
                  <a:pt x="6583" y="10523"/>
                </a:lnTo>
                <a:lnTo>
                  <a:pt x="6583" y="10889"/>
                </a:lnTo>
                <a:cubicBezTo>
                  <a:pt x="6583" y="11025"/>
                  <a:pt x="6705" y="11146"/>
                  <a:pt x="6841" y="11146"/>
                </a:cubicBezTo>
                <a:lnTo>
                  <a:pt x="7937" y="11146"/>
                </a:lnTo>
                <a:cubicBezTo>
                  <a:pt x="8072" y="11146"/>
                  <a:pt x="8195" y="11025"/>
                  <a:pt x="8195" y="10889"/>
                </a:cubicBezTo>
                <a:lnTo>
                  <a:pt x="8195" y="9385"/>
                </a:lnTo>
                <a:lnTo>
                  <a:pt x="8195" y="8208"/>
                </a:lnTo>
                <a:cubicBezTo>
                  <a:pt x="8195" y="8072"/>
                  <a:pt x="8127" y="7964"/>
                  <a:pt x="8018" y="7896"/>
                </a:cubicBezTo>
                <a:cubicBezTo>
                  <a:pt x="8018" y="7544"/>
                  <a:pt x="7734" y="7260"/>
                  <a:pt x="7395" y="7260"/>
                </a:cubicBezTo>
                <a:cubicBezTo>
                  <a:pt x="7111" y="7260"/>
                  <a:pt x="6881" y="7435"/>
                  <a:pt x="6799" y="7679"/>
                </a:cubicBezTo>
                <a:cubicBezTo>
                  <a:pt x="6651" y="7558"/>
                  <a:pt x="6434" y="7435"/>
                  <a:pt x="6176" y="7341"/>
                </a:cubicBezTo>
                <a:cubicBezTo>
                  <a:pt x="5743" y="7179"/>
                  <a:pt x="5215" y="7070"/>
                  <a:pt x="4633" y="7029"/>
                </a:cubicBezTo>
                <a:lnTo>
                  <a:pt x="4633" y="6176"/>
                </a:lnTo>
                <a:cubicBezTo>
                  <a:pt x="5134" y="6027"/>
                  <a:pt x="5324" y="5716"/>
                  <a:pt x="5324" y="5499"/>
                </a:cubicBezTo>
                <a:cubicBezTo>
                  <a:pt x="5324" y="5377"/>
                  <a:pt x="5283" y="5283"/>
                  <a:pt x="5228" y="5214"/>
                </a:cubicBezTo>
                <a:cubicBezTo>
                  <a:pt x="5188" y="5133"/>
                  <a:pt x="5147" y="5066"/>
                  <a:pt x="5147" y="4930"/>
                </a:cubicBezTo>
                <a:cubicBezTo>
                  <a:pt x="5147" y="4822"/>
                  <a:pt x="5188" y="4768"/>
                  <a:pt x="5255" y="4673"/>
                </a:cubicBezTo>
                <a:cubicBezTo>
                  <a:pt x="5337" y="4564"/>
                  <a:pt x="5432" y="4443"/>
                  <a:pt x="5432" y="4212"/>
                </a:cubicBezTo>
                <a:cubicBezTo>
                  <a:pt x="5432" y="3982"/>
                  <a:pt x="5310" y="3847"/>
                  <a:pt x="5201" y="3725"/>
                </a:cubicBezTo>
                <a:cubicBezTo>
                  <a:pt x="5107" y="3603"/>
                  <a:pt x="5012" y="3495"/>
                  <a:pt x="5012" y="3332"/>
                </a:cubicBezTo>
                <a:cubicBezTo>
                  <a:pt x="5012" y="3170"/>
                  <a:pt x="5120" y="3062"/>
                  <a:pt x="5228" y="2926"/>
                </a:cubicBezTo>
                <a:cubicBezTo>
                  <a:pt x="5364" y="2777"/>
                  <a:pt x="5513" y="2587"/>
                  <a:pt x="5513" y="2330"/>
                </a:cubicBezTo>
                <a:cubicBezTo>
                  <a:pt x="5513" y="2045"/>
                  <a:pt x="5364" y="1910"/>
                  <a:pt x="5255" y="1829"/>
                </a:cubicBezTo>
                <a:cubicBezTo>
                  <a:pt x="5174" y="1747"/>
                  <a:pt x="5120" y="1707"/>
                  <a:pt x="5120" y="1572"/>
                </a:cubicBezTo>
                <a:cubicBezTo>
                  <a:pt x="5120" y="1476"/>
                  <a:pt x="5215" y="1382"/>
                  <a:pt x="5324" y="1274"/>
                </a:cubicBezTo>
                <a:cubicBezTo>
                  <a:pt x="5526" y="1070"/>
                  <a:pt x="5797" y="786"/>
                  <a:pt x="5635" y="272"/>
                </a:cubicBezTo>
                <a:cubicBezTo>
                  <a:pt x="5595" y="176"/>
                  <a:pt x="5499" y="1"/>
                  <a:pt x="5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6193362" y="1182098"/>
            <a:ext cx="239747" cy="498034"/>
          </a:xfrm>
          <a:custGeom>
            <a:avLst/>
            <a:gdLst/>
            <a:ahLst/>
            <a:cxnLst/>
            <a:rect l="l" t="t" r="r" b="b"/>
            <a:pathLst>
              <a:path w="5418" h="11255" extrusionOk="0">
                <a:moveTo>
                  <a:pt x="501" y="1"/>
                </a:moveTo>
                <a:cubicBezTo>
                  <a:pt x="420" y="1"/>
                  <a:pt x="217" y="1"/>
                  <a:pt x="163" y="149"/>
                </a:cubicBezTo>
                <a:cubicBezTo>
                  <a:pt x="109" y="299"/>
                  <a:pt x="257" y="420"/>
                  <a:pt x="312" y="474"/>
                </a:cubicBezTo>
                <a:cubicBezTo>
                  <a:pt x="732" y="840"/>
                  <a:pt x="1422" y="1666"/>
                  <a:pt x="1422" y="3197"/>
                </a:cubicBezTo>
                <a:lnTo>
                  <a:pt x="1422" y="7205"/>
                </a:lnTo>
                <a:lnTo>
                  <a:pt x="569" y="7205"/>
                </a:lnTo>
                <a:cubicBezTo>
                  <a:pt x="257" y="7205"/>
                  <a:pt x="1" y="7462"/>
                  <a:pt x="1" y="7774"/>
                </a:cubicBezTo>
                <a:cubicBezTo>
                  <a:pt x="1" y="8085"/>
                  <a:pt x="257" y="8343"/>
                  <a:pt x="569" y="8343"/>
                </a:cubicBezTo>
                <a:lnTo>
                  <a:pt x="1801" y="8343"/>
                </a:lnTo>
                <a:lnTo>
                  <a:pt x="1801" y="10320"/>
                </a:lnTo>
                <a:cubicBezTo>
                  <a:pt x="1801" y="10429"/>
                  <a:pt x="1855" y="10550"/>
                  <a:pt x="1924" y="10631"/>
                </a:cubicBezTo>
                <a:lnTo>
                  <a:pt x="2397" y="11119"/>
                </a:lnTo>
                <a:cubicBezTo>
                  <a:pt x="2465" y="11200"/>
                  <a:pt x="2601" y="11254"/>
                  <a:pt x="2709" y="11254"/>
                </a:cubicBezTo>
                <a:lnTo>
                  <a:pt x="3359" y="11254"/>
                </a:lnTo>
                <a:cubicBezTo>
                  <a:pt x="3495" y="11254"/>
                  <a:pt x="3616" y="11133"/>
                  <a:pt x="3616" y="10997"/>
                </a:cubicBezTo>
                <a:lnTo>
                  <a:pt x="3616" y="8343"/>
                </a:lnTo>
                <a:lnTo>
                  <a:pt x="4835" y="8343"/>
                </a:lnTo>
                <a:cubicBezTo>
                  <a:pt x="5160" y="8343"/>
                  <a:pt x="5418" y="8085"/>
                  <a:pt x="5418" y="7774"/>
                </a:cubicBezTo>
                <a:cubicBezTo>
                  <a:pt x="5418" y="7462"/>
                  <a:pt x="5160" y="7205"/>
                  <a:pt x="4835" y="7205"/>
                </a:cubicBezTo>
                <a:lnTo>
                  <a:pt x="4009" y="7205"/>
                </a:lnTo>
                <a:lnTo>
                  <a:pt x="4009" y="4741"/>
                </a:lnTo>
                <a:cubicBezTo>
                  <a:pt x="4009" y="4091"/>
                  <a:pt x="4009" y="2993"/>
                  <a:pt x="3589" y="2018"/>
                </a:cubicBezTo>
                <a:cubicBezTo>
                  <a:pt x="3074" y="813"/>
                  <a:pt x="2072" y="136"/>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1305627" y="1942277"/>
            <a:ext cx="344619" cy="467501"/>
          </a:xfrm>
          <a:custGeom>
            <a:avLst/>
            <a:gdLst/>
            <a:ahLst/>
            <a:cxnLst/>
            <a:rect l="l" t="t" r="r" b="b"/>
            <a:pathLst>
              <a:path w="7788" h="10565" extrusionOk="0">
                <a:moveTo>
                  <a:pt x="6406" y="8912"/>
                </a:moveTo>
                <a:cubicBezTo>
                  <a:pt x="6650" y="8912"/>
                  <a:pt x="6854" y="9115"/>
                  <a:pt x="6854" y="9358"/>
                </a:cubicBezTo>
                <a:cubicBezTo>
                  <a:pt x="6854" y="9602"/>
                  <a:pt x="6650" y="9806"/>
                  <a:pt x="6406" y="9806"/>
                </a:cubicBezTo>
                <a:lnTo>
                  <a:pt x="5539" y="9806"/>
                </a:lnTo>
                <a:cubicBezTo>
                  <a:pt x="5283" y="9806"/>
                  <a:pt x="5093" y="9602"/>
                  <a:pt x="5093" y="9358"/>
                </a:cubicBezTo>
                <a:cubicBezTo>
                  <a:pt x="5093" y="9115"/>
                  <a:pt x="5283" y="8912"/>
                  <a:pt x="5539" y="8912"/>
                </a:cubicBezTo>
                <a:close/>
                <a:moveTo>
                  <a:pt x="3901" y="1"/>
                </a:moveTo>
                <a:cubicBezTo>
                  <a:pt x="2926" y="1"/>
                  <a:pt x="2141" y="786"/>
                  <a:pt x="2141" y="1747"/>
                </a:cubicBezTo>
                <a:cubicBezTo>
                  <a:pt x="2141" y="2425"/>
                  <a:pt x="2520" y="3007"/>
                  <a:pt x="3075" y="3291"/>
                </a:cubicBezTo>
                <a:lnTo>
                  <a:pt x="3075" y="6312"/>
                </a:lnTo>
                <a:cubicBezTo>
                  <a:pt x="2560" y="6406"/>
                  <a:pt x="2087" y="6569"/>
                  <a:pt x="1693" y="6826"/>
                </a:cubicBezTo>
                <a:cubicBezTo>
                  <a:pt x="1287" y="7070"/>
                  <a:pt x="1003" y="7381"/>
                  <a:pt x="854" y="7720"/>
                </a:cubicBezTo>
                <a:lnTo>
                  <a:pt x="516" y="7720"/>
                </a:lnTo>
                <a:cubicBezTo>
                  <a:pt x="231" y="7720"/>
                  <a:pt x="1" y="7950"/>
                  <a:pt x="1" y="8235"/>
                </a:cubicBezTo>
                <a:lnTo>
                  <a:pt x="1" y="10063"/>
                </a:lnTo>
                <a:cubicBezTo>
                  <a:pt x="1" y="10334"/>
                  <a:pt x="231" y="10564"/>
                  <a:pt x="516" y="10564"/>
                </a:cubicBezTo>
                <a:lnTo>
                  <a:pt x="7273" y="10564"/>
                </a:lnTo>
                <a:cubicBezTo>
                  <a:pt x="7558" y="10564"/>
                  <a:pt x="7788" y="10334"/>
                  <a:pt x="7788" y="10063"/>
                </a:cubicBezTo>
                <a:lnTo>
                  <a:pt x="7788" y="8235"/>
                </a:lnTo>
                <a:cubicBezTo>
                  <a:pt x="7788" y="7950"/>
                  <a:pt x="7558" y="7720"/>
                  <a:pt x="7273" y="7720"/>
                </a:cubicBezTo>
                <a:lnTo>
                  <a:pt x="6935" y="7720"/>
                </a:lnTo>
                <a:cubicBezTo>
                  <a:pt x="6785" y="7381"/>
                  <a:pt x="6501" y="7070"/>
                  <a:pt x="6095" y="6826"/>
                </a:cubicBezTo>
                <a:cubicBezTo>
                  <a:pt x="5702" y="6569"/>
                  <a:pt x="5201" y="6393"/>
                  <a:pt x="4660" y="6312"/>
                </a:cubicBezTo>
                <a:lnTo>
                  <a:pt x="4660" y="3318"/>
                </a:lnTo>
                <a:cubicBezTo>
                  <a:pt x="5241" y="3034"/>
                  <a:pt x="5648" y="2439"/>
                  <a:pt x="5648" y="1747"/>
                </a:cubicBezTo>
                <a:cubicBezTo>
                  <a:pt x="5648" y="786"/>
                  <a:pt x="4862" y="1"/>
                  <a:pt x="3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67"/>
          <p:cNvGrpSpPr/>
          <p:nvPr/>
        </p:nvGrpSpPr>
        <p:grpSpPr>
          <a:xfrm>
            <a:off x="1960776" y="1967926"/>
            <a:ext cx="415955" cy="415925"/>
            <a:chOff x="3172485" y="2128128"/>
            <a:chExt cx="300306" cy="300306"/>
          </a:xfrm>
        </p:grpSpPr>
        <p:sp>
          <p:nvSpPr>
            <p:cNvPr id="1380" name="Google Shape;1380;p67"/>
            <p:cNvSpPr/>
            <p:nvPr/>
          </p:nvSpPr>
          <p:spPr>
            <a:xfrm>
              <a:off x="3380185" y="2327615"/>
              <a:ext cx="32" cy="447"/>
            </a:xfrm>
            <a:custGeom>
              <a:avLst/>
              <a:gdLst/>
              <a:ahLst/>
              <a:cxnLst/>
              <a:rect l="l" t="t" r="r" b="b"/>
              <a:pathLst>
                <a:path w="1" h="14" extrusionOk="0">
                  <a:moveTo>
                    <a:pt x="0" y="0"/>
                  </a:moveTo>
                  <a:lnTo>
                    <a:pt x="0" y="13"/>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3264657" y="2229373"/>
              <a:ext cx="1310" cy="32"/>
            </a:xfrm>
            <a:custGeom>
              <a:avLst/>
              <a:gdLst/>
              <a:ahLst/>
              <a:cxnLst/>
              <a:rect l="l" t="t" r="r" b="b"/>
              <a:pathLst>
                <a:path w="41" h="1" extrusionOk="0">
                  <a:moveTo>
                    <a:pt x="41" y="1"/>
                  </a:moveTo>
                  <a:lnTo>
                    <a:pt x="28"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172485" y="2128128"/>
              <a:ext cx="300306" cy="300306"/>
            </a:xfrm>
            <a:custGeom>
              <a:avLst/>
              <a:gdLst/>
              <a:ahLst/>
              <a:cxnLst/>
              <a:rect l="l" t="t" r="r" b="b"/>
              <a:pathLst>
                <a:path w="9400" h="9400" extrusionOk="0">
                  <a:moveTo>
                    <a:pt x="7205" y="1545"/>
                  </a:moveTo>
                  <a:cubicBezTo>
                    <a:pt x="7612" y="1545"/>
                    <a:pt x="7951" y="1870"/>
                    <a:pt x="7964" y="2276"/>
                  </a:cubicBezTo>
                  <a:cubicBezTo>
                    <a:pt x="7978" y="2507"/>
                    <a:pt x="7910" y="2682"/>
                    <a:pt x="7801" y="2845"/>
                  </a:cubicBezTo>
                  <a:cubicBezTo>
                    <a:pt x="7599" y="3157"/>
                    <a:pt x="6691" y="3915"/>
                    <a:pt x="6501" y="3915"/>
                  </a:cubicBezTo>
                  <a:cubicBezTo>
                    <a:pt x="6312" y="3915"/>
                    <a:pt x="5405" y="3157"/>
                    <a:pt x="5201" y="2845"/>
                  </a:cubicBezTo>
                  <a:cubicBezTo>
                    <a:pt x="5093" y="2682"/>
                    <a:pt x="5026" y="2507"/>
                    <a:pt x="5026" y="2276"/>
                  </a:cubicBezTo>
                  <a:cubicBezTo>
                    <a:pt x="5053" y="1870"/>
                    <a:pt x="5378" y="1545"/>
                    <a:pt x="5784" y="1545"/>
                  </a:cubicBezTo>
                  <a:cubicBezTo>
                    <a:pt x="6203" y="1545"/>
                    <a:pt x="6447" y="1978"/>
                    <a:pt x="6501" y="1978"/>
                  </a:cubicBezTo>
                  <a:cubicBezTo>
                    <a:pt x="6555" y="1978"/>
                    <a:pt x="6813" y="1545"/>
                    <a:pt x="7205" y="1545"/>
                  </a:cubicBezTo>
                  <a:close/>
                  <a:moveTo>
                    <a:pt x="2899" y="1247"/>
                  </a:moveTo>
                  <a:cubicBezTo>
                    <a:pt x="3102" y="1247"/>
                    <a:pt x="3996" y="2005"/>
                    <a:pt x="4213" y="2317"/>
                  </a:cubicBezTo>
                  <a:cubicBezTo>
                    <a:pt x="4307" y="2465"/>
                    <a:pt x="4389" y="2642"/>
                    <a:pt x="4376" y="2872"/>
                  </a:cubicBezTo>
                  <a:cubicBezTo>
                    <a:pt x="4348" y="3278"/>
                    <a:pt x="4023" y="3617"/>
                    <a:pt x="3617" y="3617"/>
                  </a:cubicBezTo>
                  <a:cubicBezTo>
                    <a:pt x="3428" y="3617"/>
                    <a:pt x="3278" y="3522"/>
                    <a:pt x="3157" y="3413"/>
                  </a:cubicBezTo>
                  <a:lnTo>
                    <a:pt x="3157" y="3509"/>
                  </a:lnTo>
                  <a:lnTo>
                    <a:pt x="3346" y="3996"/>
                  </a:lnTo>
                  <a:cubicBezTo>
                    <a:pt x="3359" y="4051"/>
                    <a:pt x="3359" y="4105"/>
                    <a:pt x="3332" y="4145"/>
                  </a:cubicBezTo>
                  <a:cubicBezTo>
                    <a:pt x="3305" y="4186"/>
                    <a:pt x="3251" y="4213"/>
                    <a:pt x="3211" y="4213"/>
                  </a:cubicBezTo>
                  <a:lnTo>
                    <a:pt x="2601" y="4213"/>
                  </a:lnTo>
                  <a:cubicBezTo>
                    <a:pt x="2561" y="4213"/>
                    <a:pt x="2507" y="4186"/>
                    <a:pt x="2480" y="4145"/>
                  </a:cubicBezTo>
                  <a:cubicBezTo>
                    <a:pt x="2452" y="4105"/>
                    <a:pt x="2452" y="4051"/>
                    <a:pt x="2465" y="3996"/>
                  </a:cubicBezTo>
                  <a:lnTo>
                    <a:pt x="2655" y="3509"/>
                  </a:lnTo>
                  <a:lnTo>
                    <a:pt x="2655" y="3413"/>
                  </a:lnTo>
                  <a:cubicBezTo>
                    <a:pt x="2534" y="3509"/>
                    <a:pt x="2384" y="3617"/>
                    <a:pt x="2195" y="3617"/>
                  </a:cubicBezTo>
                  <a:cubicBezTo>
                    <a:pt x="1788" y="3617"/>
                    <a:pt x="1463" y="3278"/>
                    <a:pt x="1436" y="2872"/>
                  </a:cubicBezTo>
                  <a:cubicBezTo>
                    <a:pt x="1423" y="2642"/>
                    <a:pt x="1504" y="2480"/>
                    <a:pt x="1599" y="2317"/>
                  </a:cubicBezTo>
                  <a:cubicBezTo>
                    <a:pt x="1815" y="1992"/>
                    <a:pt x="2709" y="1247"/>
                    <a:pt x="2899" y="1247"/>
                  </a:cubicBezTo>
                  <a:close/>
                  <a:moveTo>
                    <a:pt x="2913" y="4957"/>
                  </a:moveTo>
                  <a:cubicBezTo>
                    <a:pt x="2926" y="4957"/>
                    <a:pt x="2953" y="4971"/>
                    <a:pt x="2967" y="4984"/>
                  </a:cubicBezTo>
                  <a:lnTo>
                    <a:pt x="4226" y="6393"/>
                  </a:lnTo>
                  <a:cubicBezTo>
                    <a:pt x="4253" y="6434"/>
                    <a:pt x="4253" y="6474"/>
                    <a:pt x="4226" y="6515"/>
                  </a:cubicBezTo>
                  <a:lnTo>
                    <a:pt x="2967" y="7937"/>
                  </a:lnTo>
                  <a:cubicBezTo>
                    <a:pt x="2953" y="7951"/>
                    <a:pt x="2926" y="7964"/>
                    <a:pt x="2913" y="7964"/>
                  </a:cubicBezTo>
                  <a:cubicBezTo>
                    <a:pt x="2886" y="7964"/>
                    <a:pt x="2859" y="7951"/>
                    <a:pt x="2845" y="7937"/>
                  </a:cubicBezTo>
                  <a:lnTo>
                    <a:pt x="1586" y="6515"/>
                  </a:lnTo>
                  <a:cubicBezTo>
                    <a:pt x="1559" y="6474"/>
                    <a:pt x="1559" y="6434"/>
                    <a:pt x="1586" y="6393"/>
                  </a:cubicBezTo>
                  <a:lnTo>
                    <a:pt x="2845" y="4984"/>
                  </a:lnTo>
                  <a:cubicBezTo>
                    <a:pt x="2859" y="4971"/>
                    <a:pt x="2886" y="4957"/>
                    <a:pt x="2913" y="4957"/>
                  </a:cubicBezTo>
                  <a:close/>
                  <a:moveTo>
                    <a:pt x="6501" y="4768"/>
                  </a:moveTo>
                  <a:cubicBezTo>
                    <a:pt x="6907" y="4768"/>
                    <a:pt x="7247" y="5093"/>
                    <a:pt x="7247" y="5513"/>
                  </a:cubicBezTo>
                  <a:cubicBezTo>
                    <a:pt x="7247" y="5662"/>
                    <a:pt x="7192" y="5811"/>
                    <a:pt x="7111" y="5932"/>
                  </a:cubicBezTo>
                  <a:cubicBezTo>
                    <a:pt x="7517" y="5932"/>
                    <a:pt x="7855" y="6257"/>
                    <a:pt x="7855" y="6664"/>
                  </a:cubicBezTo>
                  <a:cubicBezTo>
                    <a:pt x="7855" y="7084"/>
                    <a:pt x="7517" y="7409"/>
                    <a:pt x="7111" y="7409"/>
                  </a:cubicBezTo>
                  <a:cubicBezTo>
                    <a:pt x="7016" y="7409"/>
                    <a:pt x="6935" y="7395"/>
                    <a:pt x="6853" y="7368"/>
                  </a:cubicBezTo>
                  <a:cubicBezTo>
                    <a:pt x="6842" y="7363"/>
                    <a:pt x="6831" y="7360"/>
                    <a:pt x="6820" y="7360"/>
                  </a:cubicBezTo>
                  <a:cubicBezTo>
                    <a:pt x="6804" y="7360"/>
                    <a:pt x="6788" y="7366"/>
                    <a:pt x="6772" y="7382"/>
                  </a:cubicBezTo>
                  <a:cubicBezTo>
                    <a:pt x="6745" y="7395"/>
                    <a:pt x="6745" y="7436"/>
                    <a:pt x="6759" y="7463"/>
                  </a:cubicBezTo>
                  <a:lnTo>
                    <a:pt x="6935" y="7951"/>
                  </a:lnTo>
                  <a:cubicBezTo>
                    <a:pt x="6962" y="8005"/>
                    <a:pt x="6949" y="8045"/>
                    <a:pt x="6922" y="8086"/>
                  </a:cubicBezTo>
                  <a:cubicBezTo>
                    <a:pt x="6894" y="8126"/>
                    <a:pt x="6853" y="8153"/>
                    <a:pt x="6799" y="8153"/>
                  </a:cubicBezTo>
                  <a:lnTo>
                    <a:pt x="6203" y="8153"/>
                  </a:lnTo>
                  <a:cubicBezTo>
                    <a:pt x="6149" y="8153"/>
                    <a:pt x="6109" y="8126"/>
                    <a:pt x="6082" y="8086"/>
                  </a:cubicBezTo>
                  <a:cubicBezTo>
                    <a:pt x="6041" y="8045"/>
                    <a:pt x="6041" y="8005"/>
                    <a:pt x="6055" y="7951"/>
                  </a:cubicBezTo>
                  <a:lnTo>
                    <a:pt x="6244" y="7463"/>
                  </a:lnTo>
                  <a:cubicBezTo>
                    <a:pt x="6257" y="7436"/>
                    <a:pt x="6244" y="7395"/>
                    <a:pt x="6230" y="7382"/>
                  </a:cubicBezTo>
                  <a:cubicBezTo>
                    <a:pt x="6214" y="7366"/>
                    <a:pt x="6198" y="7360"/>
                    <a:pt x="6182" y="7360"/>
                  </a:cubicBezTo>
                  <a:cubicBezTo>
                    <a:pt x="6171" y="7360"/>
                    <a:pt x="6160" y="7363"/>
                    <a:pt x="6149" y="7368"/>
                  </a:cubicBezTo>
                  <a:cubicBezTo>
                    <a:pt x="6068" y="7395"/>
                    <a:pt x="5974" y="7409"/>
                    <a:pt x="5892" y="7409"/>
                  </a:cubicBezTo>
                  <a:cubicBezTo>
                    <a:pt x="5472" y="7409"/>
                    <a:pt x="5147" y="7084"/>
                    <a:pt x="5147" y="6664"/>
                  </a:cubicBezTo>
                  <a:cubicBezTo>
                    <a:pt x="5147" y="6257"/>
                    <a:pt x="5472" y="5932"/>
                    <a:pt x="5892" y="5932"/>
                  </a:cubicBezTo>
                  <a:cubicBezTo>
                    <a:pt x="5811" y="5811"/>
                    <a:pt x="5757" y="5662"/>
                    <a:pt x="5757" y="5513"/>
                  </a:cubicBezTo>
                  <a:cubicBezTo>
                    <a:pt x="5757" y="5093"/>
                    <a:pt x="6095" y="4768"/>
                    <a:pt x="6501" y="4768"/>
                  </a:cubicBezTo>
                  <a:close/>
                  <a:moveTo>
                    <a:pt x="367" y="1"/>
                  </a:moveTo>
                  <a:cubicBezTo>
                    <a:pt x="163" y="1"/>
                    <a:pt x="1" y="163"/>
                    <a:pt x="1" y="353"/>
                  </a:cubicBezTo>
                  <a:lnTo>
                    <a:pt x="1" y="9047"/>
                  </a:lnTo>
                  <a:cubicBezTo>
                    <a:pt x="1" y="9237"/>
                    <a:pt x="163" y="9399"/>
                    <a:pt x="367" y="9399"/>
                  </a:cubicBezTo>
                  <a:lnTo>
                    <a:pt x="9047" y="9399"/>
                  </a:lnTo>
                  <a:cubicBezTo>
                    <a:pt x="9237" y="9399"/>
                    <a:pt x="9399" y="9237"/>
                    <a:pt x="9399" y="9047"/>
                  </a:cubicBezTo>
                  <a:lnTo>
                    <a:pt x="9399" y="353"/>
                  </a:lnTo>
                  <a:cubicBezTo>
                    <a:pt x="9399" y="163"/>
                    <a:pt x="9237" y="1"/>
                    <a:pt x="9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67"/>
          <p:cNvGrpSpPr/>
          <p:nvPr/>
        </p:nvGrpSpPr>
        <p:grpSpPr>
          <a:xfrm>
            <a:off x="2672178" y="1943412"/>
            <a:ext cx="375200" cy="465051"/>
            <a:chOff x="3686095" y="2110428"/>
            <a:chExt cx="270883" cy="335777"/>
          </a:xfrm>
        </p:grpSpPr>
        <p:sp>
          <p:nvSpPr>
            <p:cNvPr id="1384" name="Google Shape;1384;p67"/>
            <p:cNvSpPr/>
            <p:nvPr/>
          </p:nvSpPr>
          <p:spPr>
            <a:xfrm>
              <a:off x="3723731" y="2350522"/>
              <a:ext cx="197755" cy="95683"/>
            </a:xfrm>
            <a:custGeom>
              <a:avLst/>
              <a:gdLst/>
              <a:ahLst/>
              <a:cxnLst/>
              <a:rect l="l" t="t" r="r" b="b"/>
              <a:pathLst>
                <a:path w="6190" h="2995" extrusionOk="0">
                  <a:moveTo>
                    <a:pt x="4794" y="840"/>
                  </a:moveTo>
                  <a:cubicBezTo>
                    <a:pt x="5160" y="840"/>
                    <a:pt x="5458" y="1138"/>
                    <a:pt x="5458" y="1504"/>
                  </a:cubicBezTo>
                  <a:cubicBezTo>
                    <a:pt x="5458" y="1870"/>
                    <a:pt x="5160" y="2168"/>
                    <a:pt x="4794" y="2168"/>
                  </a:cubicBezTo>
                  <a:cubicBezTo>
                    <a:pt x="4429" y="2168"/>
                    <a:pt x="4131" y="1870"/>
                    <a:pt x="4131" y="1504"/>
                  </a:cubicBezTo>
                  <a:cubicBezTo>
                    <a:pt x="4131" y="1138"/>
                    <a:pt x="4429" y="840"/>
                    <a:pt x="4794" y="840"/>
                  </a:cubicBezTo>
                  <a:close/>
                  <a:moveTo>
                    <a:pt x="1423" y="813"/>
                  </a:moveTo>
                  <a:cubicBezTo>
                    <a:pt x="1558" y="813"/>
                    <a:pt x="1666" y="922"/>
                    <a:pt x="1666" y="1071"/>
                  </a:cubicBezTo>
                  <a:lnTo>
                    <a:pt x="1666" y="1247"/>
                  </a:lnTo>
                  <a:lnTo>
                    <a:pt x="1856" y="1247"/>
                  </a:lnTo>
                  <a:cubicBezTo>
                    <a:pt x="1991" y="1247"/>
                    <a:pt x="2100" y="1355"/>
                    <a:pt x="2100" y="1504"/>
                  </a:cubicBezTo>
                  <a:cubicBezTo>
                    <a:pt x="2100" y="1640"/>
                    <a:pt x="1991" y="1748"/>
                    <a:pt x="1856" y="1748"/>
                  </a:cubicBezTo>
                  <a:lnTo>
                    <a:pt x="1666" y="1748"/>
                  </a:lnTo>
                  <a:lnTo>
                    <a:pt x="1666" y="1938"/>
                  </a:lnTo>
                  <a:cubicBezTo>
                    <a:pt x="1666" y="2073"/>
                    <a:pt x="1558" y="2182"/>
                    <a:pt x="1423" y="2182"/>
                  </a:cubicBezTo>
                  <a:cubicBezTo>
                    <a:pt x="1287" y="2182"/>
                    <a:pt x="1165" y="2073"/>
                    <a:pt x="1165" y="1938"/>
                  </a:cubicBezTo>
                  <a:lnTo>
                    <a:pt x="1165" y="1748"/>
                  </a:lnTo>
                  <a:lnTo>
                    <a:pt x="989" y="1748"/>
                  </a:lnTo>
                  <a:cubicBezTo>
                    <a:pt x="854" y="1748"/>
                    <a:pt x="731" y="1640"/>
                    <a:pt x="731" y="1504"/>
                  </a:cubicBezTo>
                  <a:cubicBezTo>
                    <a:pt x="731" y="1355"/>
                    <a:pt x="854" y="1247"/>
                    <a:pt x="989" y="1247"/>
                  </a:cubicBezTo>
                  <a:lnTo>
                    <a:pt x="1165" y="1247"/>
                  </a:lnTo>
                  <a:lnTo>
                    <a:pt x="1165" y="1071"/>
                  </a:lnTo>
                  <a:cubicBezTo>
                    <a:pt x="1165" y="922"/>
                    <a:pt x="1287" y="813"/>
                    <a:pt x="1423" y="813"/>
                  </a:cubicBezTo>
                  <a:close/>
                  <a:moveTo>
                    <a:pt x="1368" y="1"/>
                  </a:moveTo>
                  <a:cubicBezTo>
                    <a:pt x="596" y="69"/>
                    <a:pt x="0" y="719"/>
                    <a:pt x="0" y="1504"/>
                  </a:cubicBezTo>
                  <a:cubicBezTo>
                    <a:pt x="0" y="2330"/>
                    <a:pt x="664" y="2994"/>
                    <a:pt x="1490" y="2994"/>
                  </a:cubicBezTo>
                  <a:cubicBezTo>
                    <a:pt x="2113" y="2994"/>
                    <a:pt x="2654" y="2615"/>
                    <a:pt x="2871" y="2073"/>
                  </a:cubicBezTo>
                  <a:lnTo>
                    <a:pt x="3305" y="2073"/>
                  </a:lnTo>
                  <a:cubicBezTo>
                    <a:pt x="3535" y="2615"/>
                    <a:pt x="4063" y="2994"/>
                    <a:pt x="4686" y="2994"/>
                  </a:cubicBezTo>
                  <a:cubicBezTo>
                    <a:pt x="5513" y="2994"/>
                    <a:pt x="6190" y="2330"/>
                    <a:pt x="6190" y="1504"/>
                  </a:cubicBezTo>
                  <a:cubicBezTo>
                    <a:pt x="6190" y="719"/>
                    <a:pt x="5580" y="69"/>
                    <a:pt x="4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686095" y="2110428"/>
              <a:ext cx="270883" cy="225869"/>
            </a:xfrm>
            <a:custGeom>
              <a:avLst/>
              <a:gdLst/>
              <a:ahLst/>
              <a:cxnLst/>
              <a:rect l="l" t="t" r="r" b="b"/>
              <a:pathLst>
                <a:path w="8479" h="7070" extrusionOk="0">
                  <a:moveTo>
                    <a:pt x="4239" y="0"/>
                  </a:moveTo>
                  <a:cubicBezTo>
                    <a:pt x="3426" y="0"/>
                    <a:pt x="2682" y="257"/>
                    <a:pt x="2140" y="717"/>
                  </a:cubicBezTo>
                  <a:cubicBezTo>
                    <a:pt x="1598" y="1192"/>
                    <a:pt x="1286" y="1855"/>
                    <a:pt x="1246" y="2586"/>
                  </a:cubicBezTo>
                  <a:lnTo>
                    <a:pt x="1232" y="2586"/>
                  </a:lnTo>
                  <a:cubicBezTo>
                    <a:pt x="555" y="2586"/>
                    <a:pt x="0" y="3142"/>
                    <a:pt x="0" y="3832"/>
                  </a:cubicBezTo>
                  <a:lnTo>
                    <a:pt x="0" y="4482"/>
                  </a:lnTo>
                  <a:cubicBezTo>
                    <a:pt x="0" y="5159"/>
                    <a:pt x="555" y="5715"/>
                    <a:pt x="1232" y="5715"/>
                  </a:cubicBezTo>
                  <a:cubicBezTo>
                    <a:pt x="1382" y="5715"/>
                    <a:pt x="1517" y="5701"/>
                    <a:pt x="1639" y="5647"/>
                  </a:cubicBezTo>
                  <a:cubicBezTo>
                    <a:pt x="1693" y="5661"/>
                    <a:pt x="1747" y="5674"/>
                    <a:pt x="1801" y="5674"/>
                  </a:cubicBezTo>
                  <a:cubicBezTo>
                    <a:pt x="2221" y="5674"/>
                    <a:pt x="2546" y="5336"/>
                    <a:pt x="2546" y="4915"/>
                  </a:cubicBezTo>
                  <a:lnTo>
                    <a:pt x="2546" y="3332"/>
                  </a:lnTo>
                  <a:cubicBezTo>
                    <a:pt x="2546" y="2992"/>
                    <a:pt x="2330" y="2709"/>
                    <a:pt x="2018" y="2613"/>
                  </a:cubicBezTo>
                  <a:cubicBezTo>
                    <a:pt x="2086" y="1340"/>
                    <a:pt x="3169" y="758"/>
                    <a:pt x="4239" y="758"/>
                  </a:cubicBezTo>
                  <a:cubicBezTo>
                    <a:pt x="5309" y="758"/>
                    <a:pt x="6406" y="1340"/>
                    <a:pt x="6460" y="2627"/>
                  </a:cubicBezTo>
                  <a:cubicBezTo>
                    <a:pt x="6162" y="2722"/>
                    <a:pt x="5932" y="3006"/>
                    <a:pt x="5932" y="3345"/>
                  </a:cubicBezTo>
                  <a:lnTo>
                    <a:pt x="5932" y="4930"/>
                  </a:lnTo>
                  <a:cubicBezTo>
                    <a:pt x="5932" y="5078"/>
                    <a:pt x="5972" y="5213"/>
                    <a:pt x="6053" y="5336"/>
                  </a:cubicBezTo>
                  <a:cubicBezTo>
                    <a:pt x="5824" y="5498"/>
                    <a:pt x="5485" y="5620"/>
                    <a:pt x="4997" y="5674"/>
                  </a:cubicBezTo>
                  <a:cubicBezTo>
                    <a:pt x="4835" y="5349"/>
                    <a:pt x="4510" y="5119"/>
                    <a:pt x="4117" y="5119"/>
                  </a:cubicBezTo>
                  <a:cubicBezTo>
                    <a:pt x="3589" y="5119"/>
                    <a:pt x="3155" y="5566"/>
                    <a:pt x="3155" y="6094"/>
                  </a:cubicBezTo>
                  <a:cubicBezTo>
                    <a:pt x="3155" y="6636"/>
                    <a:pt x="3589" y="7069"/>
                    <a:pt x="4117" y="7069"/>
                  </a:cubicBezTo>
                  <a:cubicBezTo>
                    <a:pt x="4537" y="7069"/>
                    <a:pt x="4889" y="6811"/>
                    <a:pt x="5024" y="6446"/>
                  </a:cubicBezTo>
                  <a:cubicBezTo>
                    <a:pt x="5580" y="6392"/>
                    <a:pt x="6013" y="6257"/>
                    <a:pt x="6366" y="6053"/>
                  </a:cubicBezTo>
                  <a:cubicBezTo>
                    <a:pt x="6541" y="5945"/>
                    <a:pt x="6704" y="5809"/>
                    <a:pt x="6839" y="5661"/>
                  </a:cubicBezTo>
                  <a:cubicBezTo>
                    <a:pt x="6880" y="5661"/>
                    <a:pt x="6907" y="5647"/>
                    <a:pt x="6947" y="5634"/>
                  </a:cubicBezTo>
                  <a:cubicBezTo>
                    <a:pt x="7043" y="5661"/>
                    <a:pt x="7137" y="5661"/>
                    <a:pt x="7232" y="5661"/>
                  </a:cubicBezTo>
                  <a:cubicBezTo>
                    <a:pt x="7922" y="5661"/>
                    <a:pt x="8478" y="5119"/>
                    <a:pt x="8478" y="4428"/>
                  </a:cubicBezTo>
                  <a:lnTo>
                    <a:pt x="8478" y="3778"/>
                  </a:lnTo>
                  <a:cubicBezTo>
                    <a:pt x="8478" y="3088"/>
                    <a:pt x="7922" y="2532"/>
                    <a:pt x="7232" y="2532"/>
                  </a:cubicBezTo>
                  <a:cubicBezTo>
                    <a:pt x="7178" y="1815"/>
                    <a:pt x="6866" y="1178"/>
                    <a:pt x="6338" y="717"/>
                  </a:cubicBezTo>
                  <a:cubicBezTo>
                    <a:pt x="5797" y="257"/>
                    <a:pt x="5051"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67"/>
          <p:cNvSpPr/>
          <p:nvPr/>
        </p:nvSpPr>
        <p:spPr>
          <a:xfrm>
            <a:off x="3380331" y="1950685"/>
            <a:ext cx="339265" cy="450686"/>
          </a:xfrm>
          <a:custGeom>
            <a:avLst/>
            <a:gdLst/>
            <a:ahLst/>
            <a:cxnLst/>
            <a:rect l="l" t="t" r="r" b="b"/>
            <a:pathLst>
              <a:path w="7667" h="10185" extrusionOk="0">
                <a:moveTo>
                  <a:pt x="6312" y="1070"/>
                </a:moveTo>
                <a:cubicBezTo>
                  <a:pt x="6447" y="1070"/>
                  <a:pt x="6556" y="1178"/>
                  <a:pt x="6556" y="1314"/>
                </a:cubicBezTo>
                <a:lnTo>
                  <a:pt x="6556" y="4022"/>
                </a:lnTo>
                <a:cubicBezTo>
                  <a:pt x="6556" y="4158"/>
                  <a:pt x="6447" y="4266"/>
                  <a:pt x="6312" y="4266"/>
                </a:cubicBezTo>
                <a:lnTo>
                  <a:pt x="1368" y="4266"/>
                </a:lnTo>
                <a:cubicBezTo>
                  <a:pt x="1233" y="4266"/>
                  <a:pt x="1124" y="4158"/>
                  <a:pt x="1124" y="4022"/>
                </a:cubicBezTo>
                <a:lnTo>
                  <a:pt x="1124" y="1314"/>
                </a:lnTo>
                <a:cubicBezTo>
                  <a:pt x="1124" y="1178"/>
                  <a:pt x="1233" y="1070"/>
                  <a:pt x="1368" y="1070"/>
                </a:cubicBezTo>
                <a:close/>
                <a:moveTo>
                  <a:pt x="6447" y="5147"/>
                </a:moveTo>
                <a:cubicBezTo>
                  <a:pt x="6514" y="5147"/>
                  <a:pt x="6556" y="5201"/>
                  <a:pt x="6556" y="5255"/>
                </a:cubicBezTo>
                <a:lnTo>
                  <a:pt x="6556" y="5634"/>
                </a:lnTo>
                <a:cubicBezTo>
                  <a:pt x="6556" y="5701"/>
                  <a:pt x="6514" y="5743"/>
                  <a:pt x="6447" y="5743"/>
                </a:cubicBezTo>
                <a:lnTo>
                  <a:pt x="1233" y="5743"/>
                </a:lnTo>
                <a:cubicBezTo>
                  <a:pt x="1166" y="5743"/>
                  <a:pt x="1124" y="5701"/>
                  <a:pt x="1124" y="5634"/>
                </a:cubicBezTo>
                <a:lnTo>
                  <a:pt x="1124" y="5255"/>
                </a:lnTo>
                <a:cubicBezTo>
                  <a:pt x="1124" y="5201"/>
                  <a:pt x="1166" y="5147"/>
                  <a:pt x="1233" y="5147"/>
                </a:cubicBezTo>
                <a:close/>
                <a:moveTo>
                  <a:pt x="5729" y="6636"/>
                </a:moveTo>
                <a:cubicBezTo>
                  <a:pt x="6041" y="6636"/>
                  <a:pt x="6285" y="6880"/>
                  <a:pt x="6285" y="7191"/>
                </a:cubicBezTo>
                <a:cubicBezTo>
                  <a:pt x="6285" y="7489"/>
                  <a:pt x="6041" y="7747"/>
                  <a:pt x="5729" y="7747"/>
                </a:cubicBezTo>
                <a:cubicBezTo>
                  <a:pt x="5418" y="7747"/>
                  <a:pt x="5174" y="7489"/>
                  <a:pt x="5174" y="7191"/>
                </a:cubicBezTo>
                <a:cubicBezTo>
                  <a:pt x="5174" y="6880"/>
                  <a:pt x="5418" y="6636"/>
                  <a:pt x="5729" y="6636"/>
                </a:cubicBezTo>
                <a:close/>
                <a:moveTo>
                  <a:pt x="2926" y="6772"/>
                </a:moveTo>
                <a:cubicBezTo>
                  <a:pt x="2980" y="6772"/>
                  <a:pt x="3020" y="6812"/>
                  <a:pt x="3020" y="6866"/>
                </a:cubicBezTo>
                <a:lnTo>
                  <a:pt x="3020" y="8329"/>
                </a:lnTo>
                <a:cubicBezTo>
                  <a:pt x="3020" y="8383"/>
                  <a:pt x="2980" y="8424"/>
                  <a:pt x="2926" y="8424"/>
                </a:cubicBezTo>
                <a:lnTo>
                  <a:pt x="1449" y="8424"/>
                </a:lnTo>
                <a:cubicBezTo>
                  <a:pt x="1395" y="8424"/>
                  <a:pt x="1355" y="8383"/>
                  <a:pt x="1355" y="8329"/>
                </a:cubicBezTo>
                <a:lnTo>
                  <a:pt x="1355" y="6866"/>
                </a:lnTo>
                <a:cubicBezTo>
                  <a:pt x="1355" y="6812"/>
                  <a:pt x="1395" y="6772"/>
                  <a:pt x="1449" y="6772"/>
                </a:cubicBezTo>
                <a:close/>
                <a:moveTo>
                  <a:pt x="4700" y="7747"/>
                </a:moveTo>
                <a:cubicBezTo>
                  <a:pt x="5012" y="7747"/>
                  <a:pt x="5269" y="7991"/>
                  <a:pt x="5269" y="8302"/>
                </a:cubicBezTo>
                <a:cubicBezTo>
                  <a:pt x="5269" y="8600"/>
                  <a:pt x="5012" y="8857"/>
                  <a:pt x="4700" y="8857"/>
                </a:cubicBezTo>
                <a:cubicBezTo>
                  <a:pt x="4402" y="8857"/>
                  <a:pt x="4145" y="8600"/>
                  <a:pt x="4145" y="8302"/>
                </a:cubicBezTo>
                <a:cubicBezTo>
                  <a:pt x="4145" y="7991"/>
                  <a:pt x="4402" y="7747"/>
                  <a:pt x="4700" y="7747"/>
                </a:cubicBezTo>
                <a:close/>
                <a:moveTo>
                  <a:pt x="393" y="1"/>
                </a:moveTo>
                <a:cubicBezTo>
                  <a:pt x="176" y="1"/>
                  <a:pt x="1" y="163"/>
                  <a:pt x="1" y="380"/>
                </a:cubicBezTo>
                <a:lnTo>
                  <a:pt x="1" y="9805"/>
                </a:lnTo>
                <a:cubicBezTo>
                  <a:pt x="1" y="10008"/>
                  <a:pt x="176" y="10185"/>
                  <a:pt x="393" y="10185"/>
                </a:cubicBezTo>
                <a:lnTo>
                  <a:pt x="5120" y="10185"/>
                </a:lnTo>
                <a:cubicBezTo>
                  <a:pt x="5296" y="10185"/>
                  <a:pt x="5512" y="10089"/>
                  <a:pt x="5648" y="9968"/>
                </a:cubicBezTo>
                <a:lnTo>
                  <a:pt x="7449" y="8139"/>
                </a:lnTo>
                <a:cubicBezTo>
                  <a:pt x="7585" y="8004"/>
                  <a:pt x="7666" y="7787"/>
                  <a:pt x="7666" y="7612"/>
                </a:cubicBezTo>
                <a:lnTo>
                  <a:pt x="7666" y="380"/>
                </a:lnTo>
                <a:cubicBezTo>
                  <a:pt x="7666" y="163"/>
                  <a:pt x="7504" y="1"/>
                  <a:pt x="7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4034758" y="1969845"/>
            <a:ext cx="412366" cy="412366"/>
          </a:xfrm>
          <a:custGeom>
            <a:avLst/>
            <a:gdLst/>
            <a:ahLst/>
            <a:cxnLst/>
            <a:rect l="l" t="t" r="r" b="b"/>
            <a:pathLst>
              <a:path w="9319" h="9319" extrusionOk="0">
                <a:moveTo>
                  <a:pt x="4659" y="976"/>
                </a:moveTo>
                <a:cubicBezTo>
                  <a:pt x="6284" y="976"/>
                  <a:pt x="7598" y="2276"/>
                  <a:pt x="7598" y="3901"/>
                </a:cubicBezTo>
                <a:cubicBezTo>
                  <a:pt x="7598" y="4660"/>
                  <a:pt x="7300" y="5350"/>
                  <a:pt x="6826" y="5878"/>
                </a:cubicBezTo>
                <a:cubicBezTo>
                  <a:pt x="6785" y="5919"/>
                  <a:pt x="6704" y="6000"/>
                  <a:pt x="6555" y="6000"/>
                </a:cubicBezTo>
                <a:lnTo>
                  <a:pt x="2776" y="6000"/>
                </a:lnTo>
                <a:cubicBezTo>
                  <a:pt x="2614" y="6000"/>
                  <a:pt x="2505" y="5891"/>
                  <a:pt x="2451" y="5837"/>
                </a:cubicBezTo>
                <a:cubicBezTo>
                  <a:pt x="2005" y="5323"/>
                  <a:pt x="1734" y="4646"/>
                  <a:pt x="1734" y="3901"/>
                </a:cubicBezTo>
                <a:cubicBezTo>
                  <a:pt x="1734" y="2276"/>
                  <a:pt x="3034" y="976"/>
                  <a:pt x="4659" y="976"/>
                </a:cubicBezTo>
                <a:close/>
                <a:moveTo>
                  <a:pt x="1165" y="5689"/>
                </a:moveTo>
                <a:cubicBezTo>
                  <a:pt x="1463" y="5689"/>
                  <a:pt x="1693" y="5919"/>
                  <a:pt x="1693" y="6216"/>
                </a:cubicBezTo>
                <a:cubicBezTo>
                  <a:pt x="1693" y="6501"/>
                  <a:pt x="1463" y="6745"/>
                  <a:pt x="1165" y="6745"/>
                </a:cubicBezTo>
                <a:cubicBezTo>
                  <a:pt x="867" y="6745"/>
                  <a:pt x="637" y="6501"/>
                  <a:pt x="637" y="6216"/>
                </a:cubicBezTo>
                <a:cubicBezTo>
                  <a:pt x="637" y="5919"/>
                  <a:pt x="867" y="5689"/>
                  <a:pt x="1165" y="5689"/>
                </a:cubicBezTo>
                <a:close/>
                <a:moveTo>
                  <a:pt x="1449" y="7260"/>
                </a:moveTo>
                <a:cubicBezTo>
                  <a:pt x="1910" y="7260"/>
                  <a:pt x="2276" y="7625"/>
                  <a:pt x="2276" y="8085"/>
                </a:cubicBezTo>
                <a:cubicBezTo>
                  <a:pt x="2276" y="8533"/>
                  <a:pt x="1910" y="8898"/>
                  <a:pt x="1449" y="8898"/>
                </a:cubicBezTo>
                <a:cubicBezTo>
                  <a:pt x="1003" y="8898"/>
                  <a:pt x="637" y="8533"/>
                  <a:pt x="637" y="8085"/>
                </a:cubicBezTo>
                <a:cubicBezTo>
                  <a:pt x="637" y="7625"/>
                  <a:pt x="1003" y="7260"/>
                  <a:pt x="1449" y="7260"/>
                </a:cubicBezTo>
                <a:close/>
                <a:moveTo>
                  <a:pt x="7868" y="7260"/>
                </a:moveTo>
                <a:cubicBezTo>
                  <a:pt x="8316" y="7260"/>
                  <a:pt x="8681" y="7625"/>
                  <a:pt x="8681" y="8085"/>
                </a:cubicBezTo>
                <a:cubicBezTo>
                  <a:pt x="8681" y="8533"/>
                  <a:pt x="8316" y="8898"/>
                  <a:pt x="7868" y="8898"/>
                </a:cubicBezTo>
                <a:cubicBezTo>
                  <a:pt x="7408" y="8898"/>
                  <a:pt x="7043" y="8533"/>
                  <a:pt x="7043" y="8085"/>
                </a:cubicBezTo>
                <a:cubicBezTo>
                  <a:pt x="7043" y="7625"/>
                  <a:pt x="7408" y="7260"/>
                  <a:pt x="7868" y="7260"/>
                </a:cubicBezTo>
                <a:close/>
                <a:moveTo>
                  <a:pt x="515" y="1"/>
                </a:moveTo>
                <a:cubicBezTo>
                  <a:pt x="230" y="1"/>
                  <a:pt x="1" y="231"/>
                  <a:pt x="1" y="516"/>
                </a:cubicBezTo>
                <a:lnTo>
                  <a:pt x="1" y="8804"/>
                </a:lnTo>
                <a:cubicBezTo>
                  <a:pt x="1" y="9088"/>
                  <a:pt x="230" y="9318"/>
                  <a:pt x="515" y="9318"/>
                </a:cubicBezTo>
                <a:lnTo>
                  <a:pt x="8803" y="9318"/>
                </a:lnTo>
                <a:cubicBezTo>
                  <a:pt x="9087" y="9318"/>
                  <a:pt x="9318" y="9088"/>
                  <a:pt x="9318" y="8804"/>
                </a:cubicBezTo>
                <a:lnTo>
                  <a:pt x="9318" y="516"/>
                </a:lnTo>
                <a:cubicBezTo>
                  <a:pt x="9318" y="231"/>
                  <a:pt x="9087" y="1"/>
                  <a:pt x="8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4735294" y="1923692"/>
            <a:ext cx="392586" cy="504627"/>
          </a:xfrm>
          <a:custGeom>
            <a:avLst/>
            <a:gdLst/>
            <a:ahLst/>
            <a:cxnLst/>
            <a:rect l="l" t="t" r="r" b="b"/>
            <a:pathLst>
              <a:path w="8872" h="11404" extrusionOk="0">
                <a:moveTo>
                  <a:pt x="7314" y="9535"/>
                </a:moveTo>
                <a:cubicBezTo>
                  <a:pt x="7599" y="9535"/>
                  <a:pt x="7828" y="9751"/>
                  <a:pt x="7828" y="10036"/>
                </a:cubicBezTo>
                <a:cubicBezTo>
                  <a:pt x="7828" y="10320"/>
                  <a:pt x="7599" y="10551"/>
                  <a:pt x="7314" y="10551"/>
                </a:cubicBezTo>
                <a:lnTo>
                  <a:pt x="6311" y="10551"/>
                </a:lnTo>
                <a:cubicBezTo>
                  <a:pt x="6028" y="10551"/>
                  <a:pt x="5797" y="10320"/>
                  <a:pt x="5797" y="10036"/>
                </a:cubicBezTo>
                <a:cubicBezTo>
                  <a:pt x="5797" y="9751"/>
                  <a:pt x="6028" y="9535"/>
                  <a:pt x="6311" y="9535"/>
                </a:cubicBezTo>
                <a:close/>
                <a:moveTo>
                  <a:pt x="4443" y="1"/>
                </a:moveTo>
                <a:cubicBezTo>
                  <a:pt x="3698" y="1"/>
                  <a:pt x="3102" y="583"/>
                  <a:pt x="3088" y="1315"/>
                </a:cubicBezTo>
                <a:cubicBezTo>
                  <a:pt x="3088" y="1409"/>
                  <a:pt x="3115" y="1761"/>
                  <a:pt x="3238" y="3427"/>
                </a:cubicBezTo>
                <a:cubicBezTo>
                  <a:pt x="3319" y="4470"/>
                  <a:pt x="3386" y="5513"/>
                  <a:pt x="3386" y="5526"/>
                </a:cubicBezTo>
                <a:cubicBezTo>
                  <a:pt x="3400" y="5676"/>
                  <a:pt x="3536" y="5811"/>
                  <a:pt x="3698" y="5811"/>
                </a:cubicBezTo>
                <a:lnTo>
                  <a:pt x="3725" y="5811"/>
                </a:lnTo>
                <a:lnTo>
                  <a:pt x="3725" y="8424"/>
                </a:lnTo>
                <a:lnTo>
                  <a:pt x="367" y="8424"/>
                </a:lnTo>
                <a:cubicBezTo>
                  <a:pt x="163" y="8424"/>
                  <a:pt x="1" y="8587"/>
                  <a:pt x="1" y="8776"/>
                </a:cubicBezTo>
                <a:lnTo>
                  <a:pt x="1" y="11038"/>
                </a:lnTo>
                <a:cubicBezTo>
                  <a:pt x="1" y="11241"/>
                  <a:pt x="163" y="11404"/>
                  <a:pt x="367" y="11404"/>
                </a:cubicBezTo>
                <a:lnTo>
                  <a:pt x="8519" y="11404"/>
                </a:lnTo>
                <a:cubicBezTo>
                  <a:pt x="8709" y="11404"/>
                  <a:pt x="8872" y="11241"/>
                  <a:pt x="8872" y="11038"/>
                </a:cubicBezTo>
                <a:lnTo>
                  <a:pt x="8872" y="8776"/>
                </a:lnTo>
                <a:cubicBezTo>
                  <a:pt x="8872" y="8587"/>
                  <a:pt x="8709" y="8424"/>
                  <a:pt x="8519" y="8424"/>
                </a:cubicBezTo>
                <a:lnTo>
                  <a:pt x="7991" y="8424"/>
                </a:lnTo>
                <a:cubicBezTo>
                  <a:pt x="7978" y="7855"/>
                  <a:pt x="7517" y="7382"/>
                  <a:pt x="6949" y="7382"/>
                </a:cubicBezTo>
                <a:lnTo>
                  <a:pt x="6678" y="7382"/>
                </a:lnTo>
                <a:cubicBezTo>
                  <a:pt x="6109" y="7382"/>
                  <a:pt x="5634" y="7855"/>
                  <a:pt x="5634" y="8424"/>
                </a:cubicBezTo>
                <a:lnTo>
                  <a:pt x="5161" y="8424"/>
                </a:lnTo>
                <a:lnTo>
                  <a:pt x="5161" y="5811"/>
                </a:lnTo>
                <a:lnTo>
                  <a:pt x="5174" y="5811"/>
                </a:lnTo>
                <a:cubicBezTo>
                  <a:pt x="5336" y="5811"/>
                  <a:pt x="5472" y="5676"/>
                  <a:pt x="5486" y="5526"/>
                </a:cubicBezTo>
                <a:cubicBezTo>
                  <a:pt x="5486" y="5526"/>
                  <a:pt x="5567" y="4470"/>
                  <a:pt x="5648" y="3427"/>
                </a:cubicBezTo>
                <a:cubicBezTo>
                  <a:pt x="5770" y="1761"/>
                  <a:pt x="5797" y="1409"/>
                  <a:pt x="5797" y="1315"/>
                </a:cubicBezTo>
                <a:cubicBezTo>
                  <a:pt x="5770" y="583"/>
                  <a:pt x="5174"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5371136" y="1989625"/>
            <a:ext cx="502238" cy="372762"/>
          </a:xfrm>
          <a:custGeom>
            <a:avLst/>
            <a:gdLst/>
            <a:ahLst/>
            <a:cxnLst/>
            <a:rect l="l" t="t" r="r" b="b"/>
            <a:pathLst>
              <a:path w="11350" h="8424" extrusionOk="0">
                <a:moveTo>
                  <a:pt x="7016" y="610"/>
                </a:moveTo>
                <a:cubicBezTo>
                  <a:pt x="7152" y="610"/>
                  <a:pt x="7273" y="719"/>
                  <a:pt x="7273" y="867"/>
                </a:cubicBezTo>
                <a:lnTo>
                  <a:pt x="7273" y="1639"/>
                </a:lnTo>
                <a:cubicBezTo>
                  <a:pt x="7273" y="1788"/>
                  <a:pt x="7152" y="1896"/>
                  <a:pt x="7016" y="1896"/>
                </a:cubicBezTo>
                <a:lnTo>
                  <a:pt x="3007" y="1896"/>
                </a:lnTo>
                <a:cubicBezTo>
                  <a:pt x="2872" y="1896"/>
                  <a:pt x="2750" y="1788"/>
                  <a:pt x="2750" y="1639"/>
                </a:cubicBezTo>
                <a:lnTo>
                  <a:pt x="2750" y="867"/>
                </a:lnTo>
                <a:cubicBezTo>
                  <a:pt x="2750" y="719"/>
                  <a:pt x="2872" y="610"/>
                  <a:pt x="3007" y="610"/>
                </a:cubicBezTo>
                <a:close/>
                <a:moveTo>
                  <a:pt x="6867" y="3481"/>
                </a:moveTo>
                <a:lnTo>
                  <a:pt x="6298" y="4754"/>
                </a:lnTo>
                <a:lnTo>
                  <a:pt x="5310" y="4754"/>
                </a:lnTo>
                <a:cubicBezTo>
                  <a:pt x="5594" y="4605"/>
                  <a:pt x="5783" y="4361"/>
                  <a:pt x="5783" y="4077"/>
                </a:cubicBezTo>
                <a:cubicBezTo>
                  <a:pt x="5783" y="3833"/>
                  <a:pt x="5648" y="3630"/>
                  <a:pt x="5445" y="3481"/>
                </a:cubicBezTo>
                <a:close/>
                <a:moveTo>
                  <a:pt x="1382" y="0"/>
                </a:moveTo>
                <a:cubicBezTo>
                  <a:pt x="1179" y="0"/>
                  <a:pt x="989" y="150"/>
                  <a:pt x="935" y="339"/>
                </a:cubicBezTo>
                <a:lnTo>
                  <a:pt x="935" y="366"/>
                </a:lnTo>
                <a:lnTo>
                  <a:pt x="393" y="366"/>
                </a:lnTo>
                <a:cubicBezTo>
                  <a:pt x="191" y="366"/>
                  <a:pt x="14" y="529"/>
                  <a:pt x="14" y="746"/>
                </a:cubicBezTo>
                <a:lnTo>
                  <a:pt x="14" y="2073"/>
                </a:lnTo>
                <a:cubicBezTo>
                  <a:pt x="14" y="2275"/>
                  <a:pt x="176" y="2452"/>
                  <a:pt x="380" y="2452"/>
                </a:cubicBezTo>
                <a:lnTo>
                  <a:pt x="218" y="3075"/>
                </a:lnTo>
                <a:cubicBezTo>
                  <a:pt x="191" y="3169"/>
                  <a:pt x="218" y="3278"/>
                  <a:pt x="272" y="3359"/>
                </a:cubicBezTo>
                <a:cubicBezTo>
                  <a:pt x="339" y="3427"/>
                  <a:pt x="434" y="3481"/>
                  <a:pt x="543" y="3481"/>
                </a:cubicBezTo>
                <a:lnTo>
                  <a:pt x="1464" y="3481"/>
                </a:lnTo>
                <a:lnTo>
                  <a:pt x="41" y="7882"/>
                </a:lnTo>
                <a:cubicBezTo>
                  <a:pt x="1" y="8018"/>
                  <a:pt x="14" y="8153"/>
                  <a:pt x="95" y="8261"/>
                </a:cubicBezTo>
                <a:cubicBezTo>
                  <a:pt x="176" y="8370"/>
                  <a:pt x="299" y="8424"/>
                  <a:pt x="434" y="8424"/>
                </a:cubicBezTo>
                <a:lnTo>
                  <a:pt x="4335" y="8424"/>
                </a:lnTo>
                <a:cubicBezTo>
                  <a:pt x="4470" y="8424"/>
                  <a:pt x="4605" y="8370"/>
                  <a:pt x="4700" y="8275"/>
                </a:cubicBezTo>
                <a:cubicBezTo>
                  <a:pt x="4795" y="8180"/>
                  <a:pt x="4849" y="8045"/>
                  <a:pt x="4849" y="7909"/>
                </a:cubicBezTo>
                <a:lnTo>
                  <a:pt x="4849" y="7002"/>
                </a:lnTo>
                <a:cubicBezTo>
                  <a:pt x="4849" y="6717"/>
                  <a:pt x="4618" y="6488"/>
                  <a:pt x="4335" y="6488"/>
                </a:cubicBezTo>
                <a:lnTo>
                  <a:pt x="4091" y="6488"/>
                </a:lnTo>
                <a:cubicBezTo>
                  <a:pt x="4037" y="6488"/>
                  <a:pt x="3996" y="6461"/>
                  <a:pt x="3968" y="6434"/>
                </a:cubicBezTo>
                <a:cubicBezTo>
                  <a:pt x="3941" y="6392"/>
                  <a:pt x="3941" y="6352"/>
                  <a:pt x="3955" y="6298"/>
                </a:cubicBezTo>
                <a:lnTo>
                  <a:pt x="4158" y="5661"/>
                </a:lnTo>
                <a:lnTo>
                  <a:pt x="6339" y="5661"/>
                </a:lnTo>
                <a:cubicBezTo>
                  <a:pt x="6650" y="5661"/>
                  <a:pt x="6975" y="5444"/>
                  <a:pt x="7097" y="5161"/>
                </a:cubicBezTo>
                <a:lnTo>
                  <a:pt x="7842" y="3481"/>
                </a:lnTo>
                <a:lnTo>
                  <a:pt x="10456" y="3481"/>
                </a:lnTo>
                <a:cubicBezTo>
                  <a:pt x="10673" y="3481"/>
                  <a:pt x="10835" y="3305"/>
                  <a:pt x="10835" y="3088"/>
                </a:cubicBezTo>
                <a:lnTo>
                  <a:pt x="10835" y="2452"/>
                </a:lnTo>
                <a:lnTo>
                  <a:pt x="10956" y="2452"/>
                </a:lnTo>
                <a:cubicBezTo>
                  <a:pt x="11173" y="2452"/>
                  <a:pt x="11350" y="2290"/>
                  <a:pt x="11350" y="2073"/>
                </a:cubicBezTo>
                <a:lnTo>
                  <a:pt x="11350" y="1219"/>
                </a:lnTo>
                <a:cubicBezTo>
                  <a:pt x="11350" y="1002"/>
                  <a:pt x="11173" y="840"/>
                  <a:pt x="10956" y="840"/>
                </a:cubicBezTo>
                <a:lnTo>
                  <a:pt x="10835" y="840"/>
                </a:lnTo>
                <a:lnTo>
                  <a:pt x="10835" y="379"/>
                </a:lnTo>
                <a:cubicBezTo>
                  <a:pt x="10835" y="163"/>
                  <a:pt x="10673" y="0"/>
                  <a:pt x="10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67"/>
          <p:cNvGrpSpPr/>
          <p:nvPr/>
        </p:nvGrpSpPr>
        <p:grpSpPr>
          <a:xfrm>
            <a:off x="6200864" y="1917615"/>
            <a:ext cx="225368" cy="516555"/>
            <a:chOff x="6233699" y="2091802"/>
            <a:chExt cx="162709" cy="372964"/>
          </a:xfrm>
        </p:grpSpPr>
        <p:sp>
          <p:nvSpPr>
            <p:cNvPr id="1391" name="Google Shape;1391;p67"/>
            <p:cNvSpPr/>
            <p:nvPr/>
          </p:nvSpPr>
          <p:spPr>
            <a:xfrm>
              <a:off x="6243636" y="2091802"/>
              <a:ext cx="142805" cy="218521"/>
            </a:xfrm>
            <a:custGeom>
              <a:avLst/>
              <a:gdLst/>
              <a:ahLst/>
              <a:cxnLst/>
              <a:rect l="l" t="t" r="r" b="b"/>
              <a:pathLst>
                <a:path w="4470" h="6840" extrusionOk="0">
                  <a:moveTo>
                    <a:pt x="2235" y="2411"/>
                  </a:moveTo>
                  <a:cubicBezTo>
                    <a:pt x="2790" y="2411"/>
                    <a:pt x="3250" y="2871"/>
                    <a:pt x="3250" y="3427"/>
                  </a:cubicBezTo>
                  <a:cubicBezTo>
                    <a:pt x="3250" y="3996"/>
                    <a:pt x="2790" y="4442"/>
                    <a:pt x="2235" y="4442"/>
                  </a:cubicBezTo>
                  <a:cubicBezTo>
                    <a:pt x="1666" y="4442"/>
                    <a:pt x="1219" y="3996"/>
                    <a:pt x="1219" y="3427"/>
                  </a:cubicBezTo>
                  <a:cubicBezTo>
                    <a:pt x="1219" y="2871"/>
                    <a:pt x="1666" y="2411"/>
                    <a:pt x="2235" y="2411"/>
                  </a:cubicBezTo>
                  <a:close/>
                  <a:moveTo>
                    <a:pt x="2235" y="0"/>
                  </a:moveTo>
                  <a:cubicBezTo>
                    <a:pt x="2167" y="0"/>
                    <a:pt x="2113" y="27"/>
                    <a:pt x="2059" y="68"/>
                  </a:cubicBezTo>
                  <a:cubicBezTo>
                    <a:pt x="773" y="1111"/>
                    <a:pt x="0" y="2871"/>
                    <a:pt x="0" y="4767"/>
                  </a:cubicBezTo>
                  <a:cubicBezTo>
                    <a:pt x="0" y="5363"/>
                    <a:pt x="177" y="6461"/>
                    <a:pt x="190" y="6515"/>
                  </a:cubicBezTo>
                  <a:cubicBezTo>
                    <a:pt x="217" y="6690"/>
                    <a:pt x="379" y="6840"/>
                    <a:pt x="569" y="6840"/>
                  </a:cubicBezTo>
                  <a:lnTo>
                    <a:pt x="3900" y="6840"/>
                  </a:lnTo>
                  <a:cubicBezTo>
                    <a:pt x="4090" y="6840"/>
                    <a:pt x="4252" y="6690"/>
                    <a:pt x="4280" y="6515"/>
                  </a:cubicBezTo>
                  <a:cubicBezTo>
                    <a:pt x="4294" y="6461"/>
                    <a:pt x="4469" y="5363"/>
                    <a:pt x="4469" y="4767"/>
                  </a:cubicBezTo>
                  <a:cubicBezTo>
                    <a:pt x="4469" y="2871"/>
                    <a:pt x="3698" y="1111"/>
                    <a:pt x="2411" y="68"/>
                  </a:cubicBezTo>
                  <a:cubicBezTo>
                    <a:pt x="2356" y="27"/>
                    <a:pt x="2302" y="0"/>
                    <a:pt x="2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6233699" y="2332344"/>
              <a:ext cx="162709" cy="132422"/>
            </a:xfrm>
            <a:custGeom>
              <a:avLst/>
              <a:gdLst/>
              <a:ahLst/>
              <a:cxnLst/>
              <a:rect l="l" t="t" r="r" b="b"/>
              <a:pathLst>
                <a:path w="5093" h="4145" extrusionOk="0">
                  <a:moveTo>
                    <a:pt x="1056" y="1"/>
                  </a:moveTo>
                  <a:cubicBezTo>
                    <a:pt x="907" y="15"/>
                    <a:pt x="704" y="82"/>
                    <a:pt x="582" y="178"/>
                  </a:cubicBezTo>
                  <a:cubicBezTo>
                    <a:pt x="569" y="191"/>
                    <a:pt x="515" y="259"/>
                    <a:pt x="433" y="353"/>
                  </a:cubicBezTo>
                  <a:cubicBezTo>
                    <a:pt x="149" y="665"/>
                    <a:pt x="81" y="828"/>
                    <a:pt x="81" y="855"/>
                  </a:cubicBezTo>
                  <a:cubicBezTo>
                    <a:pt x="27" y="976"/>
                    <a:pt x="0" y="1180"/>
                    <a:pt x="0" y="1315"/>
                  </a:cubicBezTo>
                  <a:lnTo>
                    <a:pt x="0" y="3130"/>
                  </a:lnTo>
                  <a:cubicBezTo>
                    <a:pt x="0" y="3251"/>
                    <a:pt x="13" y="3414"/>
                    <a:pt x="40" y="3509"/>
                  </a:cubicBezTo>
                  <a:lnTo>
                    <a:pt x="54" y="3563"/>
                  </a:lnTo>
                  <a:lnTo>
                    <a:pt x="163" y="3603"/>
                  </a:lnTo>
                  <a:cubicBezTo>
                    <a:pt x="190" y="3617"/>
                    <a:pt x="230" y="3630"/>
                    <a:pt x="257" y="3630"/>
                  </a:cubicBezTo>
                  <a:lnTo>
                    <a:pt x="338" y="3630"/>
                  </a:lnTo>
                  <a:lnTo>
                    <a:pt x="365" y="3603"/>
                  </a:lnTo>
                  <a:cubicBezTo>
                    <a:pt x="406" y="3576"/>
                    <a:pt x="528" y="3468"/>
                    <a:pt x="609" y="3401"/>
                  </a:cubicBezTo>
                  <a:lnTo>
                    <a:pt x="1719" y="2371"/>
                  </a:lnTo>
                  <a:cubicBezTo>
                    <a:pt x="1747" y="2439"/>
                    <a:pt x="1774" y="2520"/>
                    <a:pt x="1788" y="2574"/>
                  </a:cubicBezTo>
                  <a:lnTo>
                    <a:pt x="2357" y="3982"/>
                  </a:lnTo>
                  <a:cubicBezTo>
                    <a:pt x="2411" y="4118"/>
                    <a:pt x="2492" y="4145"/>
                    <a:pt x="2546" y="4145"/>
                  </a:cubicBezTo>
                  <a:cubicBezTo>
                    <a:pt x="2586" y="4145"/>
                    <a:pt x="2682" y="4118"/>
                    <a:pt x="2736" y="3982"/>
                  </a:cubicBezTo>
                  <a:lnTo>
                    <a:pt x="3290" y="2574"/>
                  </a:lnTo>
                  <a:cubicBezTo>
                    <a:pt x="3318" y="2520"/>
                    <a:pt x="3345" y="2439"/>
                    <a:pt x="3372" y="2371"/>
                  </a:cubicBezTo>
                  <a:lnTo>
                    <a:pt x="4482" y="3401"/>
                  </a:lnTo>
                  <a:cubicBezTo>
                    <a:pt x="4563" y="3468"/>
                    <a:pt x="4686" y="3576"/>
                    <a:pt x="4726" y="3603"/>
                  </a:cubicBezTo>
                  <a:lnTo>
                    <a:pt x="4753" y="3630"/>
                  </a:lnTo>
                  <a:lnTo>
                    <a:pt x="4834" y="3630"/>
                  </a:lnTo>
                  <a:cubicBezTo>
                    <a:pt x="4861" y="3630"/>
                    <a:pt x="4903" y="3617"/>
                    <a:pt x="4930" y="3603"/>
                  </a:cubicBezTo>
                  <a:lnTo>
                    <a:pt x="5038" y="3563"/>
                  </a:lnTo>
                  <a:lnTo>
                    <a:pt x="5051" y="3509"/>
                  </a:lnTo>
                  <a:cubicBezTo>
                    <a:pt x="5078" y="3414"/>
                    <a:pt x="5092" y="3251"/>
                    <a:pt x="5092" y="3130"/>
                  </a:cubicBezTo>
                  <a:lnTo>
                    <a:pt x="5092" y="1315"/>
                  </a:lnTo>
                  <a:cubicBezTo>
                    <a:pt x="5092" y="1180"/>
                    <a:pt x="5051" y="976"/>
                    <a:pt x="5011" y="855"/>
                  </a:cubicBezTo>
                  <a:cubicBezTo>
                    <a:pt x="4997" y="828"/>
                    <a:pt x="4930" y="665"/>
                    <a:pt x="4659" y="353"/>
                  </a:cubicBezTo>
                  <a:cubicBezTo>
                    <a:pt x="4578" y="259"/>
                    <a:pt x="4523" y="191"/>
                    <a:pt x="4509" y="178"/>
                  </a:cubicBezTo>
                  <a:cubicBezTo>
                    <a:pt x="4388" y="82"/>
                    <a:pt x="4184" y="15"/>
                    <a:pt x="4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67"/>
          <p:cNvSpPr/>
          <p:nvPr/>
        </p:nvSpPr>
        <p:spPr>
          <a:xfrm>
            <a:off x="1222347" y="2726130"/>
            <a:ext cx="511796" cy="388958"/>
          </a:xfrm>
          <a:custGeom>
            <a:avLst/>
            <a:gdLst/>
            <a:ahLst/>
            <a:cxnLst/>
            <a:rect l="l" t="t" r="r" b="b"/>
            <a:pathLst>
              <a:path w="11566" h="8790" extrusionOk="0">
                <a:moveTo>
                  <a:pt x="8884" y="5187"/>
                </a:moveTo>
                <a:cubicBezTo>
                  <a:pt x="9521" y="5187"/>
                  <a:pt x="10036" y="5702"/>
                  <a:pt x="10036" y="6325"/>
                </a:cubicBezTo>
                <a:cubicBezTo>
                  <a:pt x="10036" y="6962"/>
                  <a:pt x="9521" y="7476"/>
                  <a:pt x="8884" y="7476"/>
                </a:cubicBezTo>
                <a:cubicBezTo>
                  <a:pt x="8261" y="7476"/>
                  <a:pt x="7746" y="6962"/>
                  <a:pt x="7746" y="6325"/>
                </a:cubicBezTo>
                <a:cubicBezTo>
                  <a:pt x="7746" y="5702"/>
                  <a:pt x="8261" y="5187"/>
                  <a:pt x="8884" y="5187"/>
                </a:cubicBezTo>
                <a:close/>
                <a:moveTo>
                  <a:pt x="2425" y="5025"/>
                </a:moveTo>
                <a:cubicBezTo>
                  <a:pt x="2668" y="5025"/>
                  <a:pt x="2871" y="5214"/>
                  <a:pt x="2871" y="5458"/>
                </a:cubicBezTo>
                <a:lnTo>
                  <a:pt x="2871" y="5891"/>
                </a:lnTo>
                <a:lnTo>
                  <a:pt x="3291" y="5891"/>
                </a:lnTo>
                <a:cubicBezTo>
                  <a:pt x="3535" y="5891"/>
                  <a:pt x="3738" y="6081"/>
                  <a:pt x="3738" y="6325"/>
                </a:cubicBezTo>
                <a:cubicBezTo>
                  <a:pt x="3738" y="6569"/>
                  <a:pt x="3535" y="6772"/>
                  <a:pt x="3291" y="6772"/>
                </a:cubicBezTo>
                <a:lnTo>
                  <a:pt x="2871" y="6772"/>
                </a:lnTo>
                <a:lnTo>
                  <a:pt x="2871" y="7192"/>
                </a:lnTo>
                <a:cubicBezTo>
                  <a:pt x="2871" y="7435"/>
                  <a:pt x="2668" y="7639"/>
                  <a:pt x="2425" y="7639"/>
                </a:cubicBezTo>
                <a:cubicBezTo>
                  <a:pt x="2181" y="7639"/>
                  <a:pt x="1977" y="7435"/>
                  <a:pt x="1977" y="7192"/>
                </a:cubicBezTo>
                <a:lnTo>
                  <a:pt x="1977" y="6772"/>
                </a:lnTo>
                <a:lnTo>
                  <a:pt x="1558" y="6772"/>
                </a:lnTo>
                <a:cubicBezTo>
                  <a:pt x="1314" y="6772"/>
                  <a:pt x="1111" y="6569"/>
                  <a:pt x="1111" y="6325"/>
                </a:cubicBezTo>
                <a:cubicBezTo>
                  <a:pt x="1111" y="6081"/>
                  <a:pt x="1314" y="5891"/>
                  <a:pt x="1558" y="5891"/>
                </a:cubicBezTo>
                <a:lnTo>
                  <a:pt x="1977" y="5891"/>
                </a:lnTo>
                <a:lnTo>
                  <a:pt x="1977" y="5458"/>
                </a:lnTo>
                <a:cubicBezTo>
                  <a:pt x="1977" y="5214"/>
                  <a:pt x="2181" y="5025"/>
                  <a:pt x="2425" y="5025"/>
                </a:cubicBezTo>
                <a:close/>
                <a:moveTo>
                  <a:pt x="7246" y="0"/>
                </a:moveTo>
                <a:cubicBezTo>
                  <a:pt x="7237" y="0"/>
                  <a:pt x="7228" y="0"/>
                  <a:pt x="7219" y="1"/>
                </a:cubicBezTo>
                <a:cubicBezTo>
                  <a:pt x="6975" y="14"/>
                  <a:pt x="6785" y="218"/>
                  <a:pt x="6785" y="461"/>
                </a:cubicBezTo>
                <a:lnTo>
                  <a:pt x="6813" y="962"/>
                </a:lnTo>
                <a:lnTo>
                  <a:pt x="6148" y="962"/>
                </a:lnTo>
                <a:cubicBezTo>
                  <a:pt x="5688" y="962"/>
                  <a:pt x="5309" y="1341"/>
                  <a:pt x="5309" y="1802"/>
                </a:cubicBezTo>
                <a:lnTo>
                  <a:pt x="5309" y="3860"/>
                </a:lnTo>
                <a:lnTo>
                  <a:pt x="4375" y="3860"/>
                </a:lnTo>
                <a:cubicBezTo>
                  <a:pt x="4321" y="3481"/>
                  <a:pt x="3996" y="3197"/>
                  <a:pt x="3602" y="3197"/>
                </a:cubicBezTo>
                <a:lnTo>
                  <a:pt x="3075" y="3197"/>
                </a:lnTo>
                <a:cubicBezTo>
                  <a:pt x="2681" y="3197"/>
                  <a:pt x="2356" y="3495"/>
                  <a:pt x="2302" y="3860"/>
                </a:cubicBezTo>
                <a:cubicBezTo>
                  <a:pt x="1016" y="3955"/>
                  <a:pt x="0" y="5025"/>
                  <a:pt x="0" y="6325"/>
                </a:cubicBezTo>
                <a:cubicBezTo>
                  <a:pt x="0" y="7693"/>
                  <a:pt x="1098" y="8790"/>
                  <a:pt x="2465" y="8790"/>
                </a:cubicBezTo>
                <a:lnTo>
                  <a:pt x="9088" y="8790"/>
                </a:lnTo>
                <a:cubicBezTo>
                  <a:pt x="10455" y="8790"/>
                  <a:pt x="11566" y="7693"/>
                  <a:pt x="11566" y="6325"/>
                </a:cubicBezTo>
                <a:cubicBezTo>
                  <a:pt x="11566" y="5025"/>
                  <a:pt x="10536" y="3955"/>
                  <a:pt x="9250" y="3860"/>
                </a:cubicBezTo>
                <a:cubicBezTo>
                  <a:pt x="9196" y="3495"/>
                  <a:pt x="8871" y="3197"/>
                  <a:pt x="8478" y="3197"/>
                </a:cubicBezTo>
                <a:lnTo>
                  <a:pt x="7950" y="3197"/>
                </a:lnTo>
                <a:cubicBezTo>
                  <a:pt x="7557" y="3197"/>
                  <a:pt x="7232" y="3481"/>
                  <a:pt x="7178" y="3860"/>
                </a:cubicBezTo>
                <a:lnTo>
                  <a:pt x="6203" y="3860"/>
                </a:lnTo>
                <a:lnTo>
                  <a:pt x="6203" y="1870"/>
                </a:lnTo>
                <a:lnTo>
                  <a:pt x="6894" y="1870"/>
                </a:lnTo>
                <a:cubicBezTo>
                  <a:pt x="7110" y="1870"/>
                  <a:pt x="7327" y="1774"/>
                  <a:pt x="7476" y="1612"/>
                </a:cubicBezTo>
                <a:cubicBezTo>
                  <a:pt x="7638" y="1449"/>
                  <a:pt x="7719" y="1233"/>
                  <a:pt x="7706" y="1016"/>
                </a:cubicBezTo>
                <a:lnTo>
                  <a:pt x="7692" y="434"/>
                </a:lnTo>
                <a:cubicBezTo>
                  <a:pt x="7680" y="185"/>
                  <a:pt x="7490" y="0"/>
                  <a:pt x="7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2031342" y="2672809"/>
            <a:ext cx="274527" cy="495644"/>
          </a:xfrm>
          <a:custGeom>
            <a:avLst/>
            <a:gdLst/>
            <a:ahLst/>
            <a:cxnLst/>
            <a:rect l="l" t="t" r="r" b="b"/>
            <a:pathLst>
              <a:path w="6204" h="11201" extrusionOk="0">
                <a:moveTo>
                  <a:pt x="3590" y="0"/>
                </a:moveTo>
                <a:cubicBezTo>
                  <a:pt x="3428" y="0"/>
                  <a:pt x="3292" y="95"/>
                  <a:pt x="3224" y="244"/>
                </a:cubicBezTo>
                <a:cubicBezTo>
                  <a:pt x="3170" y="393"/>
                  <a:pt x="3197" y="556"/>
                  <a:pt x="3305" y="664"/>
                </a:cubicBezTo>
                <a:cubicBezTo>
                  <a:pt x="3657" y="1016"/>
                  <a:pt x="3657" y="1571"/>
                  <a:pt x="3305" y="1923"/>
                </a:cubicBezTo>
                <a:cubicBezTo>
                  <a:pt x="3278" y="1950"/>
                  <a:pt x="3143" y="2031"/>
                  <a:pt x="2574" y="2167"/>
                </a:cubicBezTo>
                <a:lnTo>
                  <a:pt x="2574" y="1192"/>
                </a:lnTo>
                <a:cubicBezTo>
                  <a:pt x="2574" y="772"/>
                  <a:pt x="2236" y="433"/>
                  <a:pt x="1802" y="433"/>
                </a:cubicBezTo>
                <a:cubicBezTo>
                  <a:pt x="1382" y="433"/>
                  <a:pt x="1044" y="772"/>
                  <a:pt x="1044" y="1192"/>
                </a:cubicBezTo>
                <a:lnTo>
                  <a:pt x="1044" y="2465"/>
                </a:lnTo>
                <a:cubicBezTo>
                  <a:pt x="584" y="2546"/>
                  <a:pt x="340" y="2587"/>
                  <a:pt x="259" y="2627"/>
                </a:cubicBezTo>
                <a:cubicBezTo>
                  <a:pt x="96" y="2696"/>
                  <a:pt x="1" y="2831"/>
                  <a:pt x="1" y="2994"/>
                </a:cubicBezTo>
                <a:cubicBezTo>
                  <a:pt x="1" y="3156"/>
                  <a:pt x="96" y="3291"/>
                  <a:pt x="259" y="3359"/>
                </a:cubicBezTo>
                <a:cubicBezTo>
                  <a:pt x="340" y="3400"/>
                  <a:pt x="584" y="3440"/>
                  <a:pt x="1044" y="3521"/>
                </a:cubicBezTo>
                <a:lnTo>
                  <a:pt x="1044" y="10442"/>
                </a:lnTo>
                <a:cubicBezTo>
                  <a:pt x="1044" y="10861"/>
                  <a:pt x="1382" y="11200"/>
                  <a:pt x="1802" y="11200"/>
                </a:cubicBezTo>
                <a:cubicBezTo>
                  <a:pt x="2236" y="11200"/>
                  <a:pt x="2574" y="10861"/>
                  <a:pt x="2574" y="10442"/>
                </a:cubicBezTo>
                <a:lnTo>
                  <a:pt x="2574" y="3819"/>
                </a:lnTo>
                <a:cubicBezTo>
                  <a:pt x="3170" y="3955"/>
                  <a:pt x="3292" y="4036"/>
                  <a:pt x="3305" y="4050"/>
                </a:cubicBezTo>
                <a:cubicBezTo>
                  <a:pt x="3657" y="4402"/>
                  <a:pt x="3657" y="4971"/>
                  <a:pt x="3305" y="5323"/>
                </a:cubicBezTo>
                <a:cubicBezTo>
                  <a:pt x="3197" y="5431"/>
                  <a:pt x="3170" y="5594"/>
                  <a:pt x="3224" y="5742"/>
                </a:cubicBezTo>
                <a:cubicBezTo>
                  <a:pt x="3292" y="5892"/>
                  <a:pt x="3428" y="5986"/>
                  <a:pt x="3590" y="5986"/>
                </a:cubicBezTo>
                <a:cubicBezTo>
                  <a:pt x="4226" y="5986"/>
                  <a:pt x="4836" y="5729"/>
                  <a:pt x="5309" y="5242"/>
                </a:cubicBezTo>
                <a:cubicBezTo>
                  <a:pt x="5878" y="4673"/>
                  <a:pt x="6203" y="3860"/>
                  <a:pt x="6203" y="2994"/>
                </a:cubicBezTo>
                <a:cubicBezTo>
                  <a:pt x="6203" y="2208"/>
                  <a:pt x="5947" y="1463"/>
                  <a:pt x="5459" y="894"/>
                </a:cubicBezTo>
                <a:cubicBezTo>
                  <a:pt x="4971" y="325"/>
                  <a:pt x="4294"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2586293" y="2736928"/>
            <a:ext cx="546576" cy="367364"/>
          </a:xfrm>
          <a:custGeom>
            <a:avLst/>
            <a:gdLst/>
            <a:ahLst/>
            <a:cxnLst/>
            <a:rect l="l" t="t" r="r" b="b"/>
            <a:pathLst>
              <a:path w="12352" h="8302" extrusionOk="0">
                <a:moveTo>
                  <a:pt x="2275" y="4578"/>
                </a:moveTo>
                <a:cubicBezTo>
                  <a:pt x="2411" y="4578"/>
                  <a:pt x="2519" y="4632"/>
                  <a:pt x="2615" y="4727"/>
                </a:cubicBezTo>
                <a:cubicBezTo>
                  <a:pt x="2790" y="4903"/>
                  <a:pt x="2790" y="5201"/>
                  <a:pt x="2615" y="5377"/>
                </a:cubicBezTo>
                <a:cubicBezTo>
                  <a:pt x="2519" y="5472"/>
                  <a:pt x="2411" y="5512"/>
                  <a:pt x="2275" y="5512"/>
                </a:cubicBezTo>
                <a:cubicBezTo>
                  <a:pt x="2154" y="5512"/>
                  <a:pt x="2046" y="5472"/>
                  <a:pt x="1950" y="5377"/>
                </a:cubicBezTo>
                <a:cubicBezTo>
                  <a:pt x="1775" y="5201"/>
                  <a:pt x="1775" y="4903"/>
                  <a:pt x="1950" y="4727"/>
                </a:cubicBezTo>
                <a:cubicBezTo>
                  <a:pt x="2046" y="4632"/>
                  <a:pt x="2154" y="4578"/>
                  <a:pt x="2275" y="4578"/>
                </a:cubicBezTo>
                <a:close/>
                <a:moveTo>
                  <a:pt x="1314" y="5553"/>
                </a:moveTo>
                <a:cubicBezTo>
                  <a:pt x="1436" y="5553"/>
                  <a:pt x="1544" y="5607"/>
                  <a:pt x="1639" y="5689"/>
                </a:cubicBezTo>
                <a:cubicBezTo>
                  <a:pt x="1721" y="5783"/>
                  <a:pt x="1775" y="5891"/>
                  <a:pt x="1775" y="6027"/>
                </a:cubicBezTo>
                <a:cubicBezTo>
                  <a:pt x="1775" y="6149"/>
                  <a:pt x="1721" y="6270"/>
                  <a:pt x="1639" y="6352"/>
                </a:cubicBezTo>
                <a:cubicBezTo>
                  <a:pt x="1544" y="6447"/>
                  <a:pt x="1436" y="6487"/>
                  <a:pt x="1314" y="6487"/>
                </a:cubicBezTo>
                <a:cubicBezTo>
                  <a:pt x="1179" y="6487"/>
                  <a:pt x="1071" y="6447"/>
                  <a:pt x="975" y="6352"/>
                </a:cubicBezTo>
                <a:cubicBezTo>
                  <a:pt x="800" y="6176"/>
                  <a:pt x="800" y="5878"/>
                  <a:pt x="975" y="5689"/>
                </a:cubicBezTo>
                <a:cubicBezTo>
                  <a:pt x="1071" y="5607"/>
                  <a:pt x="1179" y="5553"/>
                  <a:pt x="1314" y="5553"/>
                </a:cubicBezTo>
                <a:close/>
                <a:moveTo>
                  <a:pt x="3251" y="5553"/>
                </a:moveTo>
                <a:cubicBezTo>
                  <a:pt x="3373" y="5553"/>
                  <a:pt x="3494" y="5593"/>
                  <a:pt x="3576" y="5689"/>
                </a:cubicBezTo>
                <a:cubicBezTo>
                  <a:pt x="3765" y="5864"/>
                  <a:pt x="3765" y="6162"/>
                  <a:pt x="3576" y="6352"/>
                </a:cubicBezTo>
                <a:cubicBezTo>
                  <a:pt x="3494" y="6433"/>
                  <a:pt x="3373" y="6487"/>
                  <a:pt x="3251" y="6487"/>
                </a:cubicBezTo>
                <a:cubicBezTo>
                  <a:pt x="3129" y="6487"/>
                  <a:pt x="3007" y="6433"/>
                  <a:pt x="2913" y="6352"/>
                </a:cubicBezTo>
                <a:cubicBezTo>
                  <a:pt x="2831" y="6257"/>
                  <a:pt x="2777" y="6135"/>
                  <a:pt x="2777" y="6014"/>
                </a:cubicBezTo>
                <a:cubicBezTo>
                  <a:pt x="2777" y="5891"/>
                  <a:pt x="2831" y="5770"/>
                  <a:pt x="2913" y="5689"/>
                </a:cubicBezTo>
                <a:cubicBezTo>
                  <a:pt x="3007" y="5593"/>
                  <a:pt x="3129" y="5553"/>
                  <a:pt x="3251" y="5553"/>
                </a:cubicBezTo>
                <a:close/>
                <a:moveTo>
                  <a:pt x="10076" y="4984"/>
                </a:moveTo>
                <a:cubicBezTo>
                  <a:pt x="10645" y="4984"/>
                  <a:pt x="11105" y="5445"/>
                  <a:pt x="11105" y="6014"/>
                </a:cubicBezTo>
                <a:cubicBezTo>
                  <a:pt x="11105" y="6595"/>
                  <a:pt x="10645" y="7056"/>
                  <a:pt x="10076" y="7056"/>
                </a:cubicBezTo>
                <a:cubicBezTo>
                  <a:pt x="9494" y="7056"/>
                  <a:pt x="9034" y="6595"/>
                  <a:pt x="9034" y="6014"/>
                </a:cubicBezTo>
                <a:cubicBezTo>
                  <a:pt x="9034" y="5445"/>
                  <a:pt x="9494" y="4984"/>
                  <a:pt x="10076" y="4984"/>
                </a:cubicBezTo>
                <a:close/>
                <a:moveTo>
                  <a:pt x="2275" y="6528"/>
                </a:moveTo>
                <a:cubicBezTo>
                  <a:pt x="2398" y="6528"/>
                  <a:pt x="2519" y="6568"/>
                  <a:pt x="2600" y="6664"/>
                </a:cubicBezTo>
                <a:cubicBezTo>
                  <a:pt x="2790" y="6839"/>
                  <a:pt x="2790" y="7137"/>
                  <a:pt x="2600" y="7314"/>
                </a:cubicBezTo>
                <a:cubicBezTo>
                  <a:pt x="2519" y="7408"/>
                  <a:pt x="2398" y="7449"/>
                  <a:pt x="2275" y="7449"/>
                </a:cubicBezTo>
                <a:cubicBezTo>
                  <a:pt x="2154" y="7449"/>
                  <a:pt x="2032" y="7408"/>
                  <a:pt x="1950" y="7314"/>
                </a:cubicBezTo>
                <a:cubicBezTo>
                  <a:pt x="1761" y="7137"/>
                  <a:pt x="1761" y="6839"/>
                  <a:pt x="1950" y="6664"/>
                </a:cubicBezTo>
                <a:cubicBezTo>
                  <a:pt x="2032" y="6568"/>
                  <a:pt x="2154" y="6528"/>
                  <a:pt x="2275" y="6528"/>
                </a:cubicBezTo>
                <a:close/>
                <a:moveTo>
                  <a:pt x="7611" y="1"/>
                </a:moveTo>
                <a:cubicBezTo>
                  <a:pt x="7368" y="14"/>
                  <a:pt x="7178" y="230"/>
                  <a:pt x="7178" y="474"/>
                </a:cubicBezTo>
                <a:lnTo>
                  <a:pt x="7205" y="976"/>
                </a:lnTo>
                <a:lnTo>
                  <a:pt x="6528" y="976"/>
                </a:lnTo>
                <a:cubicBezTo>
                  <a:pt x="6067" y="976"/>
                  <a:pt x="5702" y="1355"/>
                  <a:pt x="5702" y="1801"/>
                </a:cubicBezTo>
                <a:lnTo>
                  <a:pt x="5702" y="3751"/>
                </a:lnTo>
                <a:lnTo>
                  <a:pt x="4253" y="3751"/>
                </a:lnTo>
                <a:cubicBezTo>
                  <a:pt x="4158" y="3413"/>
                  <a:pt x="3861" y="3156"/>
                  <a:pt x="3481" y="3156"/>
                </a:cubicBezTo>
                <a:lnTo>
                  <a:pt x="2967" y="3156"/>
                </a:lnTo>
                <a:cubicBezTo>
                  <a:pt x="2600" y="3156"/>
                  <a:pt x="2290" y="3399"/>
                  <a:pt x="2194" y="3738"/>
                </a:cubicBezTo>
                <a:cubicBezTo>
                  <a:pt x="975" y="3779"/>
                  <a:pt x="0" y="4781"/>
                  <a:pt x="0" y="6014"/>
                </a:cubicBezTo>
                <a:cubicBezTo>
                  <a:pt x="0" y="7273"/>
                  <a:pt x="1017" y="8302"/>
                  <a:pt x="2275" y="8302"/>
                </a:cubicBezTo>
                <a:cubicBezTo>
                  <a:pt x="3169" y="8302"/>
                  <a:pt x="3942" y="7787"/>
                  <a:pt x="4321" y="7043"/>
                </a:cubicBezTo>
                <a:lnTo>
                  <a:pt x="8032" y="7043"/>
                </a:lnTo>
                <a:cubicBezTo>
                  <a:pt x="8411" y="7787"/>
                  <a:pt x="9182" y="8302"/>
                  <a:pt x="10076" y="8302"/>
                </a:cubicBezTo>
                <a:cubicBezTo>
                  <a:pt x="11322" y="8302"/>
                  <a:pt x="12351" y="7273"/>
                  <a:pt x="12351" y="6014"/>
                </a:cubicBezTo>
                <a:cubicBezTo>
                  <a:pt x="12351" y="4781"/>
                  <a:pt x="11363" y="3779"/>
                  <a:pt x="10144" y="3738"/>
                </a:cubicBezTo>
                <a:cubicBezTo>
                  <a:pt x="10049" y="3399"/>
                  <a:pt x="9751" y="3156"/>
                  <a:pt x="9386" y="3156"/>
                </a:cubicBezTo>
                <a:lnTo>
                  <a:pt x="8857" y="3156"/>
                </a:lnTo>
                <a:cubicBezTo>
                  <a:pt x="8492" y="3156"/>
                  <a:pt x="8180" y="3413"/>
                  <a:pt x="8099" y="3751"/>
                </a:cubicBezTo>
                <a:lnTo>
                  <a:pt x="6596" y="3751"/>
                </a:lnTo>
                <a:lnTo>
                  <a:pt x="6596" y="1870"/>
                </a:lnTo>
                <a:lnTo>
                  <a:pt x="7286" y="1870"/>
                </a:lnTo>
                <a:cubicBezTo>
                  <a:pt x="7503" y="1870"/>
                  <a:pt x="7720" y="1788"/>
                  <a:pt x="7869" y="1626"/>
                </a:cubicBezTo>
                <a:cubicBezTo>
                  <a:pt x="8032" y="1463"/>
                  <a:pt x="8113" y="1247"/>
                  <a:pt x="8099" y="1016"/>
                </a:cubicBezTo>
                <a:lnTo>
                  <a:pt x="8072" y="434"/>
                </a:lnTo>
                <a:cubicBezTo>
                  <a:pt x="8072" y="190"/>
                  <a:pt x="7855" y="1"/>
                  <a:pt x="7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67"/>
          <p:cNvGrpSpPr/>
          <p:nvPr/>
        </p:nvGrpSpPr>
        <p:grpSpPr>
          <a:xfrm>
            <a:off x="3306226" y="2676263"/>
            <a:ext cx="488449" cy="489031"/>
            <a:chOff x="4143859" y="2639562"/>
            <a:chExt cx="352645" cy="353091"/>
          </a:xfrm>
        </p:grpSpPr>
        <p:sp>
          <p:nvSpPr>
            <p:cNvPr id="1397" name="Google Shape;1397;p67"/>
            <p:cNvSpPr/>
            <p:nvPr/>
          </p:nvSpPr>
          <p:spPr>
            <a:xfrm>
              <a:off x="4264562" y="2639562"/>
              <a:ext cx="111241" cy="155776"/>
            </a:xfrm>
            <a:custGeom>
              <a:avLst/>
              <a:gdLst/>
              <a:ahLst/>
              <a:cxnLst/>
              <a:rect l="l" t="t" r="r" b="b"/>
              <a:pathLst>
                <a:path w="3482" h="4876" extrusionOk="0">
                  <a:moveTo>
                    <a:pt x="1734" y="542"/>
                  </a:moveTo>
                  <a:cubicBezTo>
                    <a:pt x="2249" y="542"/>
                    <a:pt x="2669" y="962"/>
                    <a:pt x="2669" y="1477"/>
                  </a:cubicBezTo>
                  <a:cubicBezTo>
                    <a:pt x="2669" y="1992"/>
                    <a:pt x="2249" y="2398"/>
                    <a:pt x="1734" y="2398"/>
                  </a:cubicBezTo>
                  <a:cubicBezTo>
                    <a:pt x="1219" y="2398"/>
                    <a:pt x="813" y="1992"/>
                    <a:pt x="813" y="1477"/>
                  </a:cubicBezTo>
                  <a:cubicBezTo>
                    <a:pt x="813" y="962"/>
                    <a:pt x="1219" y="542"/>
                    <a:pt x="1734" y="542"/>
                  </a:cubicBezTo>
                  <a:close/>
                  <a:moveTo>
                    <a:pt x="326" y="0"/>
                  </a:moveTo>
                  <a:cubicBezTo>
                    <a:pt x="150" y="0"/>
                    <a:pt x="1" y="150"/>
                    <a:pt x="1" y="325"/>
                  </a:cubicBezTo>
                  <a:lnTo>
                    <a:pt x="1" y="2926"/>
                  </a:lnTo>
                  <a:cubicBezTo>
                    <a:pt x="1" y="3075"/>
                    <a:pt x="69" y="3265"/>
                    <a:pt x="177" y="3373"/>
                  </a:cubicBezTo>
                  <a:lnTo>
                    <a:pt x="1504" y="4781"/>
                  </a:lnTo>
                  <a:cubicBezTo>
                    <a:pt x="1571" y="4836"/>
                    <a:pt x="1653" y="4876"/>
                    <a:pt x="1734" y="4876"/>
                  </a:cubicBezTo>
                  <a:cubicBezTo>
                    <a:pt x="1829" y="4876"/>
                    <a:pt x="1911" y="4836"/>
                    <a:pt x="1978" y="4781"/>
                  </a:cubicBezTo>
                  <a:lnTo>
                    <a:pt x="3305" y="3373"/>
                  </a:lnTo>
                  <a:cubicBezTo>
                    <a:pt x="3413" y="3265"/>
                    <a:pt x="3482" y="3075"/>
                    <a:pt x="3482" y="2926"/>
                  </a:cubicBezTo>
                  <a:lnTo>
                    <a:pt x="3482" y="325"/>
                  </a:lnTo>
                  <a:cubicBezTo>
                    <a:pt x="3482" y="150"/>
                    <a:pt x="3332" y="0"/>
                    <a:pt x="3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4264562" y="2836430"/>
              <a:ext cx="111241" cy="156223"/>
            </a:xfrm>
            <a:custGeom>
              <a:avLst/>
              <a:gdLst/>
              <a:ahLst/>
              <a:cxnLst/>
              <a:rect l="l" t="t" r="r" b="b"/>
              <a:pathLst>
                <a:path w="3482" h="4890" extrusionOk="0">
                  <a:moveTo>
                    <a:pt x="1734" y="2479"/>
                  </a:moveTo>
                  <a:cubicBezTo>
                    <a:pt x="2249" y="2479"/>
                    <a:pt x="2669" y="2899"/>
                    <a:pt x="2669" y="3414"/>
                  </a:cubicBezTo>
                  <a:cubicBezTo>
                    <a:pt x="2669" y="3928"/>
                    <a:pt x="2249" y="4347"/>
                    <a:pt x="1734" y="4347"/>
                  </a:cubicBezTo>
                  <a:cubicBezTo>
                    <a:pt x="1219" y="4347"/>
                    <a:pt x="813" y="3928"/>
                    <a:pt x="813" y="3414"/>
                  </a:cubicBezTo>
                  <a:cubicBezTo>
                    <a:pt x="813" y="2899"/>
                    <a:pt x="1219" y="2479"/>
                    <a:pt x="1734" y="2479"/>
                  </a:cubicBezTo>
                  <a:close/>
                  <a:moveTo>
                    <a:pt x="1734" y="1"/>
                  </a:moveTo>
                  <a:cubicBezTo>
                    <a:pt x="1653" y="1"/>
                    <a:pt x="1571" y="41"/>
                    <a:pt x="1504" y="109"/>
                  </a:cubicBezTo>
                  <a:lnTo>
                    <a:pt x="177" y="1518"/>
                  </a:lnTo>
                  <a:cubicBezTo>
                    <a:pt x="69" y="1626"/>
                    <a:pt x="1" y="1816"/>
                    <a:pt x="1" y="1951"/>
                  </a:cubicBezTo>
                  <a:lnTo>
                    <a:pt x="1" y="4551"/>
                  </a:lnTo>
                  <a:cubicBezTo>
                    <a:pt x="1" y="4741"/>
                    <a:pt x="150" y="4889"/>
                    <a:pt x="326" y="4889"/>
                  </a:cubicBezTo>
                  <a:lnTo>
                    <a:pt x="3157" y="4889"/>
                  </a:lnTo>
                  <a:cubicBezTo>
                    <a:pt x="3332" y="4889"/>
                    <a:pt x="3482" y="4741"/>
                    <a:pt x="3482" y="4551"/>
                  </a:cubicBezTo>
                  <a:lnTo>
                    <a:pt x="3482" y="1951"/>
                  </a:lnTo>
                  <a:cubicBezTo>
                    <a:pt x="3482" y="1816"/>
                    <a:pt x="3413" y="1626"/>
                    <a:pt x="3305" y="1518"/>
                  </a:cubicBezTo>
                  <a:lnTo>
                    <a:pt x="1978" y="109"/>
                  </a:lnTo>
                  <a:cubicBezTo>
                    <a:pt x="1911" y="41"/>
                    <a:pt x="1829"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4340728" y="2760296"/>
              <a:ext cx="155776" cy="111657"/>
            </a:xfrm>
            <a:custGeom>
              <a:avLst/>
              <a:gdLst/>
              <a:ahLst/>
              <a:cxnLst/>
              <a:rect l="l" t="t" r="r" b="b"/>
              <a:pathLst>
                <a:path w="4876" h="3495" extrusionOk="0">
                  <a:moveTo>
                    <a:pt x="3413" y="813"/>
                  </a:moveTo>
                  <a:cubicBezTo>
                    <a:pt x="3927" y="813"/>
                    <a:pt x="4334" y="1232"/>
                    <a:pt x="4334" y="1747"/>
                  </a:cubicBezTo>
                  <a:cubicBezTo>
                    <a:pt x="4334" y="2261"/>
                    <a:pt x="3927" y="2682"/>
                    <a:pt x="3413" y="2682"/>
                  </a:cubicBezTo>
                  <a:cubicBezTo>
                    <a:pt x="2898" y="2682"/>
                    <a:pt x="2479" y="2261"/>
                    <a:pt x="2479" y="1747"/>
                  </a:cubicBezTo>
                  <a:cubicBezTo>
                    <a:pt x="2479" y="1232"/>
                    <a:pt x="2898" y="813"/>
                    <a:pt x="3413" y="813"/>
                  </a:cubicBezTo>
                  <a:close/>
                  <a:moveTo>
                    <a:pt x="1950" y="0"/>
                  </a:moveTo>
                  <a:cubicBezTo>
                    <a:pt x="1802" y="0"/>
                    <a:pt x="1612" y="67"/>
                    <a:pt x="1504" y="176"/>
                  </a:cubicBezTo>
                  <a:lnTo>
                    <a:pt x="108" y="1503"/>
                  </a:lnTo>
                  <a:cubicBezTo>
                    <a:pt x="41" y="1571"/>
                    <a:pt x="0" y="1652"/>
                    <a:pt x="0" y="1747"/>
                  </a:cubicBezTo>
                  <a:cubicBezTo>
                    <a:pt x="0" y="1828"/>
                    <a:pt x="41" y="1909"/>
                    <a:pt x="108" y="1977"/>
                  </a:cubicBezTo>
                  <a:lnTo>
                    <a:pt x="1504" y="3318"/>
                  </a:lnTo>
                  <a:cubicBezTo>
                    <a:pt x="1612" y="3413"/>
                    <a:pt x="1802" y="3494"/>
                    <a:pt x="1950" y="3494"/>
                  </a:cubicBezTo>
                  <a:lnTo>
                    <a:pt x="4550" y="3494"/>
                  </a:lnTo>
                  <a:cubicBezTo>
                    <a:pt x="4727" y="3494"/>
                    <a:pt x="4875" y="3345"/>
                    <a:pt x="4875" y="3155"/>
                  </a:cubicBezTo>
                  <a:lnTo>
                    <a:pt x="4875" y="325"/>
                  </a:lnTo>
                  <a:cubicBezTo>
                    <a:pt x="4875" y="149"/>
                    <a:pt x="4727" y="0"/>
                    <a:pt x="4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7"/>
            <p:cNvSpPr/>
            <p:nvPr/>
          </p:nvSpPr>
          <p:spPr>
            <a:xfrm>
              <a:off x="4143859" y="2760296"/>
              <a:ext cx="155808" cy="111657"/>
            </a:xfrm>
            <a:custGeom>
              <a:avLst/>
              <a:gdLst/>
              <a:ahLst/>
              <a:cxnLst/>
              <a:rect l="l" t="t" r="r" b="b"/>
              <a:pathLst>
                <a:path w="4877" h="3495" extrusionOk="0">
                  <a:moveTo>
                    <a:pt x="1463" y="813"/>
                  </a:moveTo>
                  <a:cubicBezTo>
                    <a:pt x="1978" y="813"/>
                    <a:pt x="2397" y="1232"/>
                    <a:pt x="2397" y="1747"/>
                  </a:cubicBezTo>
                  <a:cubicBezTo>
                    <a:pt x="2397" y="2261"/>
                    <a:pt x="1978" y="2682"/>
                    <a:pt x="1463" y="2682"/>
                  </a:cubicBezTo>
                  <a:cubicBezTo>
                    <a:pt x="949" y="2682"/>
                    <a:pt x="542" y="2261"/>
                    <a:pt x="542" y="1747"/>
                  </a:cubicBezTo>
                  <a:cubicBezTo>
                    <a:pt x="542" y="1232"/>
                    <a:pt x="949" y="813"/>
                    <a:pt x="1463" y="813"/>
                  </a:cubicBezTo>
                  <a:close/>
                  <a:moveTo>
                    <a:pt x="326" y="0"/>
                  </a:moveTo>
                  <a:cubicBezTo>
                    <a:pt x="149" y="0"/>
                    <a:pt x="1" y="149"/>
                    <a:pt x="1" y="325"/>
                  </a:cubicBezTo>
                  <a:lnTo>
                    <a:pt x="1" y="3155"/>
                  </a:lnTo>
                  <a:cubicBezTo>
                    <a:pt x="1" y="3345"/>
                    <a:pt x="149" y="3494"/>
                    <a:pt x="326" y="3494"/>
                  </a:cubicBezTo>
                  <a:lnTo>
                    <a:pt x="2926" y="3494"/>
                  </a:lnTo>
                  <a:cubicBezTo>
                    <a:pt x="3074" y="3494"/>
                    <a:pt x="3264" y="3413"/>
                    <a:pt x="3359" y="3318"/>
                  </a:cubicBezTo>
                  <a:lnTo>
                    <a:pt x="4768" y="1977"/>
                  </a:lnTo>
                  <a:cubicBezTo>
                    <a:pt x="4835" y="1909"/>
                    <a:pt x="4876" y="1828"/>
                    <a:pt x="4876" y="1747"/>
                  </a:cubicBezTo>
                  <a:cubicBezTo>
                    <a:pt x="4876" y="1652"/>
                    <a:pt x="4835" y="1571"/>
                    <a:pt x="4768" y="1503"/>
                  </a:cubicBezTo>
                  <a:lnTo>
                    <a:pt x="3359" y="176"/>
                  </a:lnTo>
                  <a:cubicBezTo>
                    <a:pt x="3264" y="67"/>
                    <a:pt x="3074" y="0"/>
                    <a:pt x="2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67"/>
          <p:cNvSpPr/>
          <p:nvPr/>
        </p:nvSpPr>
        <p:spPr>
          <a:xfrm>
            <a:off x="4007765" y="2687810"/>
            <a:ext cx="466262" cy="466262"/>
          </a:xfrm>
          <a:custGeom>
            <a:avLst/>
            <a:gdLst/>
            <a:ahLst/>
            <a:cxnLst/>
            <a:rect l="l" t="t" r="r" b="b"/>
            <a:pathLst>
              <a:path w="10537" h="10537" extrusionOk="0">
                <a:moveTo>
                  <a:pt x="5276" y="897"/>
                </a:moveTo>
                <a:cubicBezTo>
                  <a:pt x="5303" y="897"/>
                  <a:pt x="5330" y="914"/>
                  <a:pt x="5351" y="948"/>
                </a:cubicBezTo>
                <a:lnTo>
                  <a:pt x="6299" y="2275"/>
                </a:lnTo>
                <a:cubicBezTo>
                  <a:pt x="6339" y="2329"/>
                  <a:pt x="6312" y="2370"/>
                  <a:pt x="6244" y="2370"/>
                </a:cubicBezTo>
                <a:lnTo>
                  <a:pt x="4294" y="2370"/>
                </a:lnTo>
                <a:cubicBezTo>
                  <a:pt x="4226" y="2370"/>
                  <a:pt x="4199" y="2329"/>
                  <a:pt x="4240" y="2275"/>
                </a:cubicBezTo>
                <a:lnTo>
                  <a:pt x="5201" y="948"/>
                </a:lnTo>
                <a:cubicBezTo>
                  <a:pt x="5222" y="914"/>
                  <a:pt x="5249" y="897"/>
                  <a:pt x="5276" y="897"/>
                </a:cubicBezTo>
                <a:close/>
                <a:moveTo>
                  <a:pt x="2332" y="4217"/>
                </a:moveTo>
                <a:cubicBezTo>
                  <a:pt x="2362" y="4217"/>
                  <a:pt x="2384" y="4241"/>
                  <a:pt x="2384" y="4293"/>
                </a:cubicBezTo>
                <a:lnTo>
                  <a:pt x="2384" y="6243"/>
                </a:lnTo>
                <a:cubicBezTo>
                  <a:pt x="2384" y="6289"/>
                  <a:pt x="2359" y="6316"/>
                  <a:pt x="2326" y="6316"/>
                </a:cubicBezTo>
                <a:cubicBezTo>
                  <a:pt x="2311" y="6316"/>
                  <a:pt x="2293" y="6310"/>
                  <a:pt x="2276" y="6297"/>
                </a:cubicBezTo>
                <a:lnTo>
                  <a:pt x="949" y="5336"/>
                </a:lnTo>
                <a:cubicBezTo>
                  <a:pt x="894" y="5295"/>
                  <a:pt x="894" y="5228"/>
                  <a:pt x="949" y="5186"/>
                </a:cubicBezTo>
                <a:lnTo>
                  <a:pt x="2276" y="4238"/>
                </a:lnTo>
                <a:cubicBezTo>
                  <a:pt x="2295" y="4224"/>
                  <a:pt x="2315" y="4217"/>
                  <a:pt x="2332" y="4217"/>
                </a:cubicBezTo>
                <a:close/>
                <a:moveTo>
                  <a:pt x="8206" y="4217"/>
                </a:moveTo>
                <a:cubicBezTo>
                  <a:pt x="8223" y="4217"/>
                  <a:pt x="8242" y="4224"/>
                  <a:pt x="8262" y="4238"/>
                </a:cubicBezTo>
                <a:lnTo>
                  <a:pt x="9589" y="5186"/>
                </a:lnTo>
                <a:cubicBezTo>
                  <a:pt x="9643" y="5228"/>
                  <a:pt x="9643" y="5295"/>
                  <a:pt x="9589" y="5336"/>
                </a:cubicBezTo>
                <a:lnTo>
                  <a:pt x="8262" y="6297"/>
                </a:lnTo>
                <a:cubicBezTo>
                  <a:pt x="8244" y="6310"/>
                  <a:pt x="8227" y="6316"/>
                  <a:pt x="8211" y="6316"/>
                </a:cubicBezTo>
                <a:cubicBezTo>
                  <a:pt x="8178" y="6316"/>
                  <a:pt x="8153" y="6289"/>
                  <a:pt x="8153" y="6243"/>
                </a:cubicBezTo>
                <a:lnTo>
                  <a:pt x="8153" y="4293"/>
                </a:lnTo>
                <a:cubicBezTo>
                  <a:pt x="8153" y="4241"/>
                  <a:pt x="8176" y="4217"/>
                  <a:pt x="8206" y="4217"/>
                </a:cubicBezTo>
                <a:close/>
                <a:moveTo>
                  <a:pt x="5269" y="4063"/>
                </a:moveTo>
                <a:cubicBezTo>
                  <a:pt x="5932" y="4063"/>
                  <a:pt x="6474" y="4605"/>
                  <a:pt x="6474" y="5268"/>
                </a:cubicBezTo>
                <a:cubicBezTo>
                  <a:pt x="6474" y="5932"/>
                  <a:pt x="5932" y="6474"/>
                  <a:pt x="5269" y="6474"/>
                </a:cubicBezTo>
                <a:cubicBezTo>
                  <a:pt x="4605" y="6474"/>
                  <a:pt x="4063" y="5932"/>
                  <a:pt x="4063" y="5268"/>
                </a:cubicBezTo>
                <a:cubicBezTo>
                  <a:pt x="4063" y="4605"/>
                  <a:pt x="4605" y="4063"/>
                  <a:pt x="5269" y="4063"/>
                </a:cubicBezTo>
                <a:close/>
                <a:moveTo>
                  <a:pt x="6244" y="8153"/>
                </a:moveTo>
                <a:cubicBezTo>
                  <a:pt x="6312" y="8153"/>
                  <a:pt x="6339" y="8193"/>
                  <a:pt x="6299" y="8261"/>
                </a:cubicBezTo>
                <a:lnTo>
                  <a:pt x="5351" y="9588"/>
                </a:lnTo>
                <a:cubicBezTo>
                  <a:pt x="5330" y="9615"/>
                  <a:pt x="5303" y="9629"/>
                  <a:pt x="5276" y="9629"/>
                </a:cubicBezTo>
                <a:cubicBezTo>
                  <a:pt x="5249" y="9629"/>
                  <a:pt x="5222" y="9615"/>
                  <a:pt x="5201" y="9588"/>
                </a:cubicBezTo>
                <a:lnTo>
                  <a:pt x="4240" y="8261"/>
                </a:lnTo>
                <a:cubicBezTo>
                  <a:pt x="4199" y="8193"/>
                  <a:pt x="4226" y="8153"/>
                  <a:pt x="4294" y="8153"/>
                </a:cubicBezTo>
                <a:close/>
                <a:moveTo>
                  <a:pt x="4267" y="0"/>
                </a:moveTo>
                <a:cubicBezTo>
                  <a:pt x="3861" y="0"/>
                  <a:pt x="3522" y="325"/>
                  <a:pt x="3522" y="744"/>
                </a:cubicBezTo>
                <a:lnTo>
                  <a:pt x="3522" y="3034"/>
                </a:lnTo>
                <a:cubicBezTo>
                  <a:pt x="3522" y="3305"/>
                  <a:pt x="3305" y="3521"/>
                  <a:pt x="3034" y="3521"/>
                </a:cubicBezTo>
                <a:lnTo>
                  <a:pt x="746" y="3521"/>
                </a:lnTo>
                <a:cubicBezTo>
                  <a:pt x="340" y="3521"/>
                  <a:pt x="1" y="3846"/>
                  <a:pt x="1" y="4266"/>
                </a:cubicBezTo>
                <a:lnTo>
                  <a:pt x="1" y="6270"/>
                </a:lnTo>
                <a:cubicBezTo>
                  <a:pt x="1" y="6676"/>
                  <a:pt x="340" y="7015"/>
                  <a:pt x="746" y="7015"/>
                </a:cubicBezTo>
                <a:lnTo>
                  <a:pt x="3034" y="7015"/>
                </a:lnTo>
                <a:cubicBezTo>
                  <a:pt x="3305" y="7015"/>
                  <a:pt x="3522" y="7232"/>
                  <a:pt x="3522" y="7503"/>
                </a:cubicBezTo>
                <a:lnTo>
                  <a:pt x="3522" y="9791"/>
                </a:lnTo>
                <a:cubicBezTo>
                  <a:pt x="3522" y="10197"/>
                  <a:pt x="3861" y="10536"/>
                  <a:pt x="4267" y="10536"/>
                </a:cubicBezTo>
                <a:lnTo>
                  <a:pt x="6271" y="10536"/>
                </a:lnTo>
                <a:cubicBezTo>
                  <a:pt x="6678" y="10536"/>
                  <a:pt x="7016" y="10197"/>
                  <a:pt x="7016" y="9791"/>
                </a:cubicBezTo>
                <a:lnTo>
                  <a:pt x="7016" y="7503"/>
                </a:lnTo>
                <a:cubicBezTo>
                  <a:pt x="7016" y="7232"/>
                  <a:pt x="7232" y="7015"/>
                  <a:pt x="7503" y="7015"/>
                </a:cubicBezTo>
                <a:lnTo>
                  <a:pt x="9793" y="7015"/>
                </a:lnTo>
                <a:cubicBezTo>
                  <a:pt x="10199" y="7015"/>
                  <a:pt x="10537" y="6676"/>
                  <a:pt x="10537" y="6270"/>
                </a:cubicBezTo>
                <a:lnTo>
                  <a:pt x="10537" y="4266"/>
                </a:lnTo>
                <a:cubicBezTo>
                  <a:pt x="10537" y="3846"/>
                  <a:pt x="10199" y="3521"/>
                  <a:pt x="9793" y="3521"/>
                </a:cubicBezTo>
                <a:lnTo>
                  <a:pt x="7503" y="3521"/>
                </a:lnTo>
                <a:cubicBezTo>
                  <a:pt x="7232" y="3521"/>
                  <a:pt x="7016" y="3305"/>
                  <a:pt x="7016" y="3034"/>
                </a:cubicBezTo>
                <a:lnTo>
                  <a:pt x="7016" y="744"/>
                </a:lnTo>
                <a:cubicBezTo>
                  <a:pt x="7016" y="325"/>
                  <a:pt x="6678" y="0"/>
                  <a:pt x="6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7"/>
          <p:cNvSpPr/>
          <p:nvPr/>
        </p:nvSpPr>
        <p:spPr>
          <a:xfrm>
            <a:off x="4717328" y="2706350"/>
            <a:ext cx="428517" cy="428561"/>
          </a:xfrm>
          <a:custGeom>
            <a:avLst/>
            <a:gdLst/>
            <a:ahLst/>
            <a:cxnLst/>
            <a:rect l="l" t="t" r="r" b="b"/>
            <a:pathLst>
              <a:path w="9684" h="9685" extrusionOk="0">
                <a:moveTo>
                  <a:pt x="7027" y="2026"/>
                </a:moveTo>
                <a:cubicBezTo>
                  <a:pt x="7191" y="2026"/>
                  <a:pt x="7354" y="2087"/>
                  <a:pt x="7476" y="2208"/>
                </a:cubicBezTo>
                <a:cubicBezTo>
                  <a:pt x="7734" y="2465"/>
                  <a:pt x="7734" y="2871"/>
                  <a:pt x="7476" y="3115"/>
                </a:cubicBezTo>
                <a:lnTo>
                  <a:pt x="5756" y="4849"/>
                </a:lnTo>
                <a:lnTo>
                  <a:pt x="7476" y="6569"/>
                </a:lnTo>
                <a:cubicBezTo>
                  <a:pt x="7734" y="6826"/>
                  <a:pt x="7734" y="7232"/>
                  <a:pt x="7476" y="7476"/>
                </a:cubicBezTo>
                <a:cubicBezTo>
                  <a:pt x="7355" y="7611"/>
                  <a:pt x="7192" y="7666"/>
                  <a:pt x="7029" y="7666"/>
                </a:cubicBezTo>
                <a:cubicBezTo>
                  <a:pt x="6867" y="7666"/>
                  <a:pt x="6704" y="7611"/>
                  <a:pt x="6569" y="7476"/>
                </a:cubicBezTo>
                <a:lnTo>
                  <a:pt x="4849" y="5757"/>
                </a:lnTo>
                <a:lnTo>
                  <a:pt x="3115" y="7476"/>
                </a:lnTo>
                <a:cubicBezTo>
                  <a:pt x="2994" y="7611"/>
                  <a:pt x="2831" y="7666"/>
                  <a:pt x="2669" y="7666"/>
                </a:cubicBezTo>
                <a:cubicBezTo>
                  <a:pt x="2492" y="7666"/>
                  <a:pt x="2330" y="7611"/>
                  <a:pt x="2208" y="7476"/>
                </a:cubicBezTo>
                <a:cubicBezTo>
                  <a:pt x="1965" y="7232"/>
                  <a:pt x="1965" y="6826"/>
                  <a:pt x="2208" y="6569"/>
                </a:cubicBezTo>
                <a:lnTo>
                  <a:pt x="3942" y="4849"/>
                </a:lnTo>
                <a:lnTo>
                  <a:pt x="2208" y="3115"/>
                </a:lnTo>
                <a:cubicBezTo>
                  <a:pt x="1965" y="2871"/>
                  <a:pt x="1965" y="2465"/>
                  <a:pt x="2208" y="2208"/>
                </a:cubicBezTo>
                <a:cubicBezTo>
                  <a:pt x="2337" y="2087"/>
                  <a:pt x="2502" y="2026"/>
                  <a:pt x="2667" y="2026"/>
                </a:cubicBezTo>
                <a:cubicBezTo>
                  <a:pt x="2831" y="2026"/>
                  <a:pt x="2993" y="2087"/>
                  <a:pt x="3115" y="2208"/>
                </a:cubicBezTo>
                <a:lnTo>
                  <a:pt x="4849" y="3942"/>
                </a:lnTo>
                <a:lnTo>
                  <a:pt x="6569" y="2208"/>
                </a:lnTo>
                <a:cubicBezTo>
                  <a:pt x="6697" y="2087"/>
                  <a:pt x="6863" y="2026"/>
                  <a:pt x="7027" y="2026"/>
                </a:cubicBezTo>
                <a:close/>
                <a:moveTo>
                  <a:pt x="2573" y="0"/>
                </a:moveTo>
                <a:cubicBezTo>
                  <a:pt x="1152" y="0"/>
                  <a:pt x="0" y="1152"/>
                  <a:pt x="0" y="2574"/>
                </a:cubicBezTo>
                <a:lnTo>
                  <a:pt x="0" y="7111"/>
                </a:lnTo>
                <a:cubicBezTo>
                  <a:pt x="0" y="8532"/>
                  <a:pt x="1152" y="9684"/>
                  <a:pt x="2573" y="9684"/>
                </a:cubicBezTo>
                <a:lnTo>
                  <a:pt x="7111" y="9684"/>
                </a:lnTo>
                <a:cubicBezTo>
                  <a:pt x="8532" y="9684"/>
                  <a:pt x="9684" y="8532"/>
                  <a:pt x="9684" y="7111"/>
                </a:cubicBezTo>
                <a:lnTo>
                  <a:pt x="9684" y="2574"/>
                </a:lnTo>
                <a:cubicBezTo>
                  <a:pt x="9684" y="1152"/>
                  <a:pt x="8532" y="0"/>
                  <a:pt x="7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7"/>
          <p:cNvSpPr/>
          <p:nvPr/>
        </p:nvSpPr>
        <p:spPr>
          <a:xfrm>
            <a:off x="5367551" y="2748919"/>
            <a:ext cx="510025" cy="343380"/>
          </a:xfrm>
          <a:custGeom>
            <a:avLst/>
            <a:gdLst/>
            <a:ahLst/>
            <a:cxnLst/>
            <a:rect l="l" t="t" r="r" b="b"/>
            <a:pathLst>
              <a:path w="11526" h="7760" extrusionOk="0">
                <a:moveTo>
                  <a:pt x="5756" y="0"/>
                </a:moveTo>
                <a:cubicBezTo>
                  <a:pt x="5377" y="0"/>
                  <a:pt x="5052" y="326"/>
                  <a:pt x="5052" y="718"/>
                </a:cubicBezTo>
                <a:cubicBezTo>
                  <a:pt x="5052" y="961"/>
                  <a:pt x="5187" y="1178"/>
                  <a:pt x="5377" y="1301"/>
                </a:cubicBezTo>
                <a:lnTo>
                  <a:pt x="5377" y="1490"/>
                </a:lnTo>
                <a:cubicBezTo>
                  <a:pt x="3697" y="1666"/>
                  <a:pt x="2370" y="3007"/>
                  <a:pt x="2208" y="4686"/>
                </a:cubicBezTo>
                <a:cubicBezTo>
                  <a:pt x="2045" y="4713"/>
                  <a:pt x="1897" y="4753"/>
                  <a:pt x="1747" y="4781"/>
                </a:cubicBezTo>
                <a:cubicBezTo>
                  <a:pt x="582" y="5038"/>
                  <a:pt x="1" y="5376"/>
                  <a:pt x="1" y="5783"/>
                </a:cubicBezTo>
                <a:cubicBezTo>
                  <a:pt x="1" y="6176"/>
                  <a:pt x="555" y="6460"/>
                  <a:pt x="1761" y="6636"/>
                </a:cubicBezTo>
                <a:cubicBezTo>
                  <a:pt x="1828" y="6649"/>
                  <a:pt x="1910" y="6664"/>
                  <a:pt x="1991" y="6677"/>
                </a:cubicBezTo>
                <a:cubicBezTo>
                  <a:pt x="2153" y="7056"/>
                  <a:pt x="2533" y="7327"/>
                  <a:pt x="2980" y="7327"/>
                </a:cubicBezTo>
                <a:cubicBezTo>
                  <a:pt x="3359" y="7327"/>
                  <a:pt x="3697" y="7124"/>
                  <a:pt x="3887" y="6826"/>
                </a:cubicBezTo>
                <a:cubicBezTo>
                  <a:pt x="4158" y="6839"/>
                  <a:pt x="4443" y="6853"/>
                  <a:pt x="4741" y="6853"/>
                </a:cubicBezTo>
                <a:cubicBezTo>
                  <a:pt x="4822" y="7368"/>
                  <a:pt x="5268" y="7760"/>
                  <a:pt x="5797" y="7760"/>
                </a:cubicBezTo>
                <a:cubicBezTo>
                  <a:pt x="6339" y="7760"/>
                  <a:pt x="6785" y="7368"/>
                  <a:pt x="6866" y="6853"/>
                </a:cubicBezTo>
                <a:cubicBezTo>
                  <a:pt x="7164" y="6839"/>
                  <a:pt x="7449" y="6839"/>
                  <a:pt x="7720" y="6826"/>
                </a:cubicBezTo>
                <a:cubicBezTo>
                  <a:pt x="7910" y="7124"/>
                  <a:pt x="8235" y="7327"/>
                  <a:pt x="8627" y="7327"/>
                </a:cubicBezTo>
                <a:cubicBezTo>
                  <a:pt x="9074" y="7327"/>
                  <a:pt x="9454" y="7043"/>
                  <a:pt x="9616" y="6664"/>
                </a:cubicBezTo>
                <a:cubicBezTo>
                  <a:pt x="9670" y="6649"/>
                  <a:pt x="9710" y="6649"/>
                  <a:pt x="9764" y="6636"/>
                </a:cubicBezTo>
                <a:cubicBezTo>
                  <a:pt x="10970" y="6460"/>
                  <a:pt x="11525" y="6176"/>
                  <a:pt x="11525" y="5783"/>
                </a:cubicBezTo>
                <a:cubicBezTo>
                  <a:pt x="11525" y="5376"/>
                  <a:pt x="10929" y="5038"/>
                  <a:pt x="9779" y="4781"/>
                </a:cubicBezTo>
                <a:cubicBezTo>
                  <a:pt x="9629" y="4753"/>
                  <a:pt x="9467" y="4713"/>
                  <a:pt x="9304" y="4686"/>
                </a:cubicBezTo>
                <a:cubicBezTo>
                  <a:pt x="9141" y="3007"/>
                  <a:pt x="7814" y="1666"/>
                  <a:pt x="6149" y="1490"/>
                </a:cubicBezTo>
                <a:lnTo>
                  <a:pt x="6149" y="1301"/>
                </a:lnTo>
                <a:cubicBezTo>
                  <a:pt x="6339" y="1178"/>
                  <a:pt x="6460" y="961"/>
                  <a:pt x="6460" y="718"/>
                </a:cubicBezTo>
                <a:cubicBezTo>
                  <a:pt x="6460" y="326"/>
                  <a:pt x="6149" y="0"/>
                  <a:pt x="5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6056096" y="2712944"/>
            <a:ext cx="514229" cy="415950"/>
          </a:xfrm>
          <a:custGeom>
            <a:avLst/>
            <a:gdLst/>
            <a:ahLst/>
            <a:cxnLst/>
            <a:rect l="l" t="t" r="r" b="b"/>
            <a:pathLst>
              <a:path w="11621" h="9400" extrusionOk="0">
                <a:moveTo>
                  <a:pt x="5797" y="1"/>
                </a:moveTo>
                <a:cubicBezTo>
                  <a:pt x="5080" y="1"/>
                  <a:pt x="4538" y="501"/>
                  <a:pt x="4538" y="1179"/>
                </a:cubicBezTo>
                <a:cubicBezTo>
                  <a:pt x="4538" y="1693"/>
                  <a:pt x="4755" y="1910"/>
                  <a:pt x="4930" y="2072"/>
                </a:cubicBezTo>
                <a:cubicBezTo>
                  <a:pt x="4999" y="2127"/>
                  <a:pt x="5053" y="2181"/>
                  <a:pt x="5093" y="2249"/>
                </a:cubicBezTo>
                <a:lnTo>
                  <a:pt x="2763" y="2249"/>
                </a:lnTo>
                <a:cubicBezTo>
                  <a:pt x="2466" y="2249"/>
                  <a:pt x="2222" y="2493"/>
                  <a:pt x="2222" y="2791"/>
                </a:cubicBezTo>
                <a:lnTo>
                  <a:pt x="2222" y="4998"/>
                </a:lnTo>
                <a:cubicBezTo>
                  <a:pt x="2168" y="4958"/>
                  <a:pt x="2113" y="4903"/>
                  <a:pt x="2073" y="4849"/>
                </a:cubicBezTo>
                <a:cubicBezTo>
                  <a:pt x="1897" y="4673"/>
                  <a:pt x="1694" y="4456"/>
                  <a:pt x="1165" y="4456"/>
                </a:cubicBezTo>
                <a:cubicBezTo>
                  <a:pt x="502" y="4456"/>
                  <a:pt x="1" y="4998"/>
                  <a:pt x="1" y="5716"/>
                </a:cubicBezTo>
                <a:cubicBezTo>
                  <a:pt x="1" y="6054"/>
                  <a:pt x="109" y="6366"/>
                  <a:pt x="326" y="6596"/>
                </a:cubicBezTo>
                <a:cubicBezTo>
                  <a:pt x="542" y="6839"/>
                  <a:pt x="840" y="6962"/>
                  <a:pt x="1165" y="6962"/>
                </a:cubicBezTo>
                <a:cubicBezTo>
                  <a:pt x="1694" y="6962"/>
                  <a:pt x="1897" y="6758"/>
                  <a:pt x="2073" y="6583"/>
                </a:cubicBezTo>
                <a:cubicBezTo>
                  <a:pt x="2113" y="6529"/>
                  <a:pt x="2155" y="6487"/>
                  <a:pt x="2195" y="6447"/>
                </a:cubicBezTo>
                <a:lnTo>
                  <a:pt x="2222" y="6447"/>
                </a:lnTo>
                <a:lnTo>
                  <a:pt x="2222" y="8844"/>
                </a:lnTo>
                <a:cubicBezTo>
                  <a:pt x="2222" y="8993"/>
                  <a:pt x="2276" y="9129"/>
                  <a:pt x="2384" y="9237"/>
                </a:cubicBezTo>
                <a:cubicBezTo>
                  <a:pt x="2493" y="9331"/>
                  <a:pt x="2628" y="9400"/>
                  <a:pt x="2763" y="9400"/>
                </a:cubicBezTo>
                <a:lnTo>
                  <a:pt x="5215" y="9400"/>
                </a:lnTo>
                <a:cubicBezTo>
                  <a:pt x="5297" y="9400"/>
                  <a:pt x="5337" y="9345"/>
                  <a:pt x="5351" y="9331"/>
                </a:cubicBezTo>
                <a:cubicBezTo>
                  <a:pt x="5405" y="9264"/>
                  <a:pt x="5378" y="9183"/>
                  <a:pt x="5364" y="9142"/>
                </a:cubicBezTo>
                <a:cubicBezTo>
                  <a:pt x="5310" y="8979"/>
                  <a:pt x="5201" y="8871"/>
                  <a:pt x="5093" y="8763"/>
                </a:cubicBezTo>
                <a:cubicBezTo>
                  <a:pt x="4930" y="8614"/>
                  <a:pt x="4782" y="8452"/>
                  <a:pt x="4782" y="8031"/>
                </a:cubicBezTo>
                <a:cubicBezTo>
                  <a:pt x="4782" y="7490"/>
                  <a:pt x="5201" y="7083"/>
                  <a:pt x="5797" y="7083"/>
                </a:cubicBezTo>
                <a:cubicBezTo>
                  <a:pt x="6393" y="7083"/>
                  <a:pt x="6813" y="7490"/>
                  <a:pt x="6813" y="8031"/>
                </a:cubicBezTo>
                <a:cubicBezTo>
                  <a:pt x="6813" y="8465"/>
                  <a:pt x="6664" y="8614"/>
                  <a:pt x="6501" y="8790"/>
                </a:cubicBezTo>
                <a:cubicBezTo>
                  <a:pt x="6393" y="8885"/>
                  <a:pt x="6285" y="8993"/>
                  <a:pt x="6230" y="9142"/>
                </a:cubicBezTo>
                <a:cubicBezTo>
                  <a:pt x="6217" y="9196"/>
                  <a:pt x="6217" y="9264"/>
                  <a:pt x="6258" y="9304"/>
                </a:cubicBezTo>
                <a:cubicBezTo>
                  <a:pt x="6285" y="9358"/>
                  <a:pt x="6353" y="9400"/>
                  <a:pt x="6420" y="9400"/>
                </a:cubicBezTo>
                <a:lnTo>
                  <a:pt x="8831" y="9400"/>
                </a:lnTo>
                <a:cubicBezTo>
                  <a:pt x="9129" y="9400"/>
                  <a:pt x="9372" y="9142"/>
                  <a:pt x="9372" y="8844"/>
                </a:cubicBezTo>
                <a:lnTo>
                  <a:pt x="9372" y="6406"/>
                </a:lnTo>
                <a:cubicBezTo>
                  <a:pt x="9441" y="6447"/>
                  <a:pt x="9495" y="6501"/>
                  <a:pt x="9549" y="6569"/>
                </a:cubicBezTo>
                <a:cubicBezTo>
                  <a:pt x="9724" y="6745"/>
                  <a:pt x="9928" y="6962"/>
                  <a:pt x="10443" y="6962"/>
                </a:cubicBezTo>
                <a:cubicBezTo>
                  <a:pt x="11120" y="6962"/>
                  <a:pt x="11620" y="6420"/>
                  <a:pt x="11620" y="5702"/>
                </a:cubicBezTo>
                <a:cubicBezTo>
                  <a:pt x="11620" y="4985"/>
                  <a:pt x="11120" y="4443"/>
                  <a:pt x="10443" y="4443"/>
                </a:cubicBezTo>
                <a:cubicBezTo>
                  <a:pt x="9928" y="4443"/>
                  <a:pt x="9724" y="4660"/>
                  <a:pt x="9549" y="4835"/>
                </a:cubicBezTo>
                <a:cubicBezTo>
                  <a:pt x="9495" y="4903"/>
                  <a:pt x="9441" y="4958"/>
                  <a:pt x="9372" y="4998"/>
                </a:cubicBezTo>
                <a:lnTo>
                  <a:pt x="9372" y="2791"/>
                </a:lnTo>
                <a:cubicBezTo>
                  <a:pt x="9372" y="2493"/>
                  <a:pt x="9129" y="2249"/>
                  <a:pt x="8831" y="2249"/>
                </a:cubicBezTo>
                <a:lnTo>
                  <a:pt x="6501" y="2249"/>
                </a:lnTo>
                <a:cubicBezTo>
                  <a:pt x="6542" y="2181"/>
                  <a:pt x="6597" y="2127"/>
                  <a:pt x="6664" y="2072"/>
                </a:cubicBezTo>
                <a:cubicBezTo>
                  <a:pt x="6840" y="1897"/>
                  <a:pt x="7057" y="1693"/>
                  <a:pt x="7057" y="1179"/>
                </a:cubicBezTo>
                <a:cubicBezTo>
                  <a:pt x="7057" y="501"/>
                  <a:pt x="6515" y="1"/>
                  <a:pt x="5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67"/>
          <p:cNvGrpSpPr/>
          <p:nvPr/>
        </p:nvGrpSpPr>
        <p:grpSpPr>
          <a:xfrm>
            <a:off x="1263801" y="3451106"/>
            <a:ext cx="428522" cy="428491"/>
            <a:chOff x="2669290" y="3199016"/>
            <a:chExt cx="309380" cy="309380"/>
          </a:xfrm>
        </p:grpSpPr>
        <p:sp>
          <p:nvSpPr>
            <p:cNvPr id="1406" name="Google Shape;1406;p67"/>
            <p:cNvSpPr/>
            <p:nvPr/>
          </p:nvSpPr>
          <p:spPr>
            <a:xfrm>
              <a:off x="2764050" y="3310644"/>
              <a:ext cx="119899" cy="95235"/>
            </a:xfrm>
            <a:custGeom>
              <a:avLst/>
              <a:gdLst/>
              <a:ahLst/>
              <a:cxnLst/>
              <a:rect l="l" t="t" r="r" b="b"/>
              <a:pathLst>
                <a:path w="3753" h="2981" extrusionOk="0">
                  <a:moveTo>
                    <a:pt x="1883" y="1"/>
                  </a:moveTo>
                  <a:lnTo>
                    <a:pt x="0" y="2980"/>
                  </a:lnTo>
                  <a:lnTo>
                    <a:pt x="3752" y="2980"/>
                  </a:ln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7"/>
            <p:cNvSpPr/>
            <p:nvPr/>
          </p:nvSpPr>
          <p:spPr>
            <a:xfrm>
              <a:off x="2669290" y="3199016"/>
              <a:ext cx="309380" cy="309380"/>
            </a:xfrm>
            <a:custGeom>
              <a:avLst/>
              <a:gdLst/>
              <a:ahLst/>
              <a:cxnLst/>
              <a:rect l="l" t="t" r="r" b="b"/>
              <a:pathLst>
                <a:path w="9684" h="9684" extrusionOk="0">
                  <a:moveTo>
                    <a:pt x="4849" y="1774"/>
                  </a:moveTo>
                  <a:cubicBezTo>
                    <a:pt x="5120" y="1774"/>
                    <a:pt x="5364" y="1924"/>
                    <a:pt x="5526" y="2167"/>
                  </a:cubicBezTo>
                  <a:lnTo>
                    <a:pt x="8289" y="6555"/>
                  </a:lnTo>
                  <a:cubicBezTo>
                    <a:pt x="8452" y="6812"/>
                    <a:pt x="8465" y="7110"/>
                    <a:pt x="8329" y="7354"/>
                  </a:cubicBezTo>
                  <a:cubicBezTo>
                    <a:pt x="8194" y="7612"/>
                    <a:pt x="7923" y="7760"/>
                    <a:pt x="7625" y="7760"/>
                  </a:cubicBezTo>
                  <a:lnTo>
                    <a:pt x="2059" y="7760"/>
                  </a:lnTo>
                  <a:cubicBezTo>
                    <a:pt x="1762" y="7760"/>
                    <a:pt x="1504" y="7612"/>
                    <a:pt x="1368" y="7354"/>
                  </a:cubicBezTo>
                  <a:cubicBezTo>
                    <a:pt x="1220" y="7110"/>
                    <a:pt x="1247" y="6812"/>
                    <a:pt x="1395" y="6555"/>
                  </a:cubicBezTo>
                  <a:lnTo>
                    <a:pt x="4158" y="2167"/>
                  </a:lnTo>
                  <a:cubicBezTo>
                    <a:pt x="4321" y="1924"/>
                    <a:pt x="4578" y="1774"/>
                    <a:pt x="4849" y="1774"/>
                  </a:cubicBezTo>
                  <a:close/>
                  <a:moveTo>
                    <a:pt x="2574" y="1"/>
                  </a:moveTo>
                  <a:cubicBezTo>
                    <a:pt x="1152" y="1"/>
                    <a:pt x="1" y="1151"/>
                    <a:pt x="1" y="2574"/>
                  </a:cubicBezTo>
                  <a:lnTo>
                    <a:pt x="1" y="7110"/>
                  </a:lnTo>
                  <a:cubicBezTo>
                    <a:pt x="1" y="8533"/>
                    <a:pt x="1152" y="9683"/>
                    <a:pt x="2574" y="9683"/>
                  </a:cubicBezTo>
                  <a:lnTo>
                    <a:pt x="7110" y="9683"/>
                  </a:lnTo>
                  <a:cubicBezTo>
                    <a:pt x="8533" y="9683"/>
                    <a:pt x="9684" y="8533"/>
                    <a:pt x="9684" y="7110"/>
                  </a:cubicBezTo>
                  <a:lnTo>
                    <a:pt x="9684" y="2574"/>
                  </a:lnTo>
                  <a:cubicBezTo>
                    <a:pt x="9684" y="1151"/>
                    <a:pt x="8533" y="1"/>
                    <a:pt x="7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67"/>
          <p:cNvSpPr/>
          <p:nvPr/>
        </p:nvSpPr>
        <p:spPr>
          <a:xfrm>
            <a:off x="1898324" y="3423076"/>
            <a:ext cx="541177" cy="484892"/>
          </a:xfrm>
          <a:custGeom>
            <a:avLst/>
            <a:gdLst/>
            <a:ahLst/>
            <a:cxnLst/>
            <a:rect l="l" t="t" r="r" b="b"/>
            <a:pathLst>
              <a:path w="12230" h="10958" extrusionOk="0">
                <a:moveTo>
                  <a:pt x="2804" y="1"/>
                </a:moveTo>
                <a:cubicBezTo>
                  <a:pt x="2573" y="1"/>
                  <a:pt x="2344" y="96"/>
                  <a:pt x="2181" y="258"/>
                </a:cubicBezTo>
                <a:cubicBezTo>
                  <a:pt x="2073" y="367"/>
                  <a:pt x="2059" y="705"/>
                  <a:pt x="2127" y="990"/>
                </a:cubicBezTo>
                <a:lnTo>
                  <a:pt x="2005" y="1125"/>
                </a:lnTo>
                <a:lnTo>
                  <a:pt x="1680" y="800"/>
                </a:lnTo>
                <a:cubicBezTo>
                  <a:pt x="1612" y="732"/>
                  <a:pt x="1531" y="705"/>
                  <a:pt x="1436" y="705"/>
                </a:cubicBezTo>
                <a:cubicBezTo>
                  <a:pt x="1354" y="705"/>
                  <a:pt x="1273" y="732"/>
                  <a:pt x="1206" y="800"/>
                </a:cubicBezTo>
                <a:lnTo>
                  <a:pt x="881" y="1125"/>
                </a:lnTo>
                <a:cubicBezTo>
                  <a:pt x="759" y="1246"/>
                  <a:pt x="759" y="1463"/>
                  <a:pt x="881" y="1586"/>
                </a:cubicBezTo>
                <a:lnTo>
                  <a:pt x="1206" y="1911"/>
                </a:lnTo>
                <a:lnTo>
                  <a:pt x="1071" y="2046"/>
                </a:lnTo>
                <a:cubicBezTo>
                  <a:pt x="935" y="2019"/>
                  <a:pt x="800" y="2005"/>
                  <a:pt x="691" y="2005"/>
                </a:cubicBezTo>
                <a:cubicBezTo>
                  <a:pt x="434" y="2005"/>
                  <a:pt x="366" y="2073"/>
                  <a:pt x="339" y="2100"/>
                </a:cubicBezTo>
                <a:cubicBezTo>
                  <a:pt x="0" y="2438"/>
                  <a:pt x="0" y="3007"/>
                  <a:pt x="339" y="3346"/>
                </a:cubicBezTo>
                <a:cubicBezTo>
                  <a:pt x="515" y="3522"/>
                  <a:pt x="732" y="3603"/>
                  <a:pt x="975" y="3603"/>
                </a:cubicBezTo>
                <a:cubicBezTo>
                  <a:pt x="1206" y="3603"/>
                  <a:pt x="1436" y="3522"/>
                  <a:pt x="1598" y="3346"/>
                </a:cubicBezTo>
                <a:cubicBezTo>
                  <a:pt x="1707" y="3251"/>
                  <a:pt x="1721" y="2913"/>
                  <a:pt x="1652" y="2615"/>
                </a:cubicBezTo>
                <a:lnTo>
                  <a:pt x="1775" y="2479"/>
                </a:lnTo>
                <a:lnTo>
                  <a:pt x="2804" y="3509"/>
                </a:lnTo>
                <a:lnTo>
                  <a:pt x="2804" y="6637"/>
                </a:lnTo>
                <a:cubicBezTo>
                  <a:pt x="2804" y="7151"/>
                  <a:pt x="3007" y="7626"/>
                  <a:pt x="3305" y="8045"/>
                </a:cubicBezTo>
                <a:lnTo>
                  <a:pt x="1896" y="9453"/>
                </a:lnTo>
                <a:cubicBezTo>
                  <a:pt x="1802" y="9535"/>
                  <a:pt x="1694" y="9697"/>
                  <a:pt x="1639" y="9806"/>
                </a:cubicBezTo>
                <a:lnTo>
                  <a:pt x="1219" y="10659"/>
                </a:lnTo>
                <a:cubicBezTo>
                  <a:pt x="1165" y="10768"/>
                  <a:pt x="1179" y="10835"/>
                  <a:pt x="1206" y="10876"/>
                </a:cubicBezTo>
                <a:cubicBezTo>
                  <a:pt x="1233" y="10930"/>
                  <a:pt x="1287" y="10957"/>
                  <a:pt x="1354" y="10957"/>
                </a:cubicBezTo>
                <a:cubicBezTo>
                  <a:pt x="1396" y="10957"/>
                  <a:pt x="1436" y="10943"/>
                  <a:pt x="1477" y="10916"/>
                </a:cubicBezTo>
                <a:lnTo>
                  <a:pt x="2330" y="10497"/>
                </a:lnTo>
                <a:cubicBezTo>
                  <a:pt x="2438" y="10443"/>
                  <a:pt x="2600" y="10334"/>
                  <a:pt x="2682" y="10239"/>
                </a:cubicBezTo>
                <a:lnTo>
                  <a:pt x="4050" y="8872"/>
                </a:lnTo>
                <a:cubicBezTo>
                  <a:pt x="4144" y="8966"/>
                  <a:pt x="4253" y="9047"/>
                  <a:pt x="4348" y="9128"/>
                </a:cubicBezTo>
                <a:cubicBezTo>
                  <a:pt x="5065" y="9711"/>
                  <a:pt x="5905" y="10145"/>
                  <a:pt x="6094" y="10145"/>
                </a:cubicBezTo>
                <a:cubicBezTo>
                  <a:pt x="6244" y="10145"/>
                  <a:pt x="7084" y="9697"/>
                  <a:pt x="7815" y="9128"/>
                </a:cubicBezTo>
                <a:cubicBezTo>
                  <a:pt x="7923" y="9047"/>
                  <a:pt x="8032" y="8953"/>
                  <a:pt x="8140" y="8845"/>
                </a:cubicBezTo>
                <a:lnTo>
                  <a:pt x="9534" y="10239"/>
                </a:lnTo>
                <a:cubicBezTo>
                  <a:pt x="9630" y="10334"/>
                  <a:pt x="9778" y="10443"/>
                  <a:pt x="9900" y="10497"/>
                </a:cubicBezTo>
                <a:lnTo>
                  <a:pt x="10740" y="10916"/>
                </a:lnTo>
                <a:cubicBezTo>
                  <a:pt x="10794" y="10943"/>
                  <a:pt x="10834" y="10957"/>
                  <a:pt x="10876" y="10957"/>
                </a:cubicBezTo>
                <a:cubicBezTo>
                  <a:pt x="10930" y="10957"/>
                  <a:pt x="10984" y="10930"/>
                  <a:pt x="11024" y="10876"/>
                </a:cubicBezTo>
                <a:cubicBezTo>
                  <a:pt x="11038" y="10835"/>
                  <a:pt x="11065" y="10768"/>
                  <a:pt x="11011" y="10659"/>
                </a:cubicBezTo>
                <a:lnTo>
                  <a:pt x="10591" y="9806"/>
                </a:lnTo>
                <a:cubicBezTo>
                  <a:pt x="10536" y="9697"/>
                  <a:pt x="10415" y="9535"/>
                  <a:pt x="10334" y="9453"/>
                </a:cubicBezTo>
                <a:lnTo>
                  <a:pt x="8898" y="8018"/>
                </a:lnTo>
                <a:cubicBezTo>
                  <a:pt x="9196" y="7599"/>
                  <a:pt x="9386" y="7138"/>
                  <a:pt x="9386" y="6637"/>
                </a:cubicBezTo>
                <a:lnTo>
                  <a:pt x="9386" y="3536"/>
                </a:lnTo>
                <a:lnTo>
                  <a:pt x="10442" y="2479"/>
                </a:lnTo>
                <a:lnTo>
                  <a:pt x="10578" y="2615"/>
                </a:lnTo>
                <a:cubicBezTo>
                  <a:pt x="10509" y="2913"/>
                  <a:pt x="10523" y="3251"/>
                  <a:pt x="10618" y="3346"/>
                </a:cubicBezTo>
                <a:cubicBezTo>
                  <a:pt x="10794" y="3522"/>
                  <a:pt x="11011" y="3603"/>
                  <a:pt x="11255" y="3603"/>
                </a:cubicBezTo>
                <a:cubicBezTo>
                  <a:pt x="11484" y="3603"/>
                  <a:pt x="11715" y="3522"/>
                  <a:pt x="11878" y="3346"/>
                </a:cubicBezTo>
                <a:cubicBezTo>
                  <a:pt x="12230" y="3007"/>
                  <a:pt x="12230" y="2438"/>
                  <a:pt x="11878" y="2100"/>
                </a:cubicBezTo>
                <a:cubicBezTo>
                  <a:pt x="11851" y="2073"/>
                  <a:pt x="11782" y="2005"/>
                  <a:pt x="11526" y="2005"/>
                </a:cubicBezTo>
                <a:cubicBezTo>
                  <a:pt x="11430" y="2005"/>
                  <a:pt x="11282" y="2019"/>
                  <a:pt x="11146" y="2046"/>
                </a:cubicBezTo>
                <a:lnTo>
                  <a:pt x="11011" y="1911"/>
                </a:lnTo>
                <a:lnTo>
                  <a:pt x="11336" y="1586"/>
                </a:lnTo>
                <a:cubicBezTo>
                  <a:pt x="11471" y="1463"/>
                  <a:pt x="11471" y="1246"/>
                  <a:pt x="11336" y="1125"/>
                </a:cubicBezTo>
                <a:lnTo>
                  <a:pt x="11011" y="800"/>
                </a:lnTo>
                <a:cubicBezTo>
                  <a:pt x="10957" y="732"/>
                  <a:pt x="10876" y="705"/>
                  <a:pt x="10780" y="705"/>
                </a:cubicBezTo>
                <a:cubicBezTo>
                  <a:pt x="10686" y="705"/>
                  <a:pt x="10605" y="732"/>
                  <a:pt x="10551" y="800"/>
                </a:cubicBezTo>
                <a:lnTo>
                  <a:pt x="10226" y="1125"/>
                </a:lnTo>
                <a:lnTo>
                  <a:pt x="10090" y="990"/>
                </a:lnTo>
                <a:cubicBezTo>
                  <a:pt x="10157" y="705"/>
                  <a:pt x="10144" y="367"/>
                  <a:pt x="10049" y="258"/>
                </a:cubicBezTo>
                <a:cubicBezTo>
                  <a:pt x="9873" y="96"/>
                  <a:pt x="9657" y="1"/>
                  <a:pt x="9413" y="1"/>
                </a:cubicBezTo>
                <a:cubicBezTo>
                  <a:pt x="9182" y="1"/>
                  <a:pt x="8953" y="96"/>
                  <a:pt x="8790" y="258"/>
                </a:cubicBezTo>
                <a:cubicBezTo>
                  <a:pt x="8613" y="421"/>
                  <a:pt x="8532" y="651"/>
                  <a:pt x="8532" y="881"/>
                </a:cubicBezTo>
                <a:cubicBezTo>
                  <a:pt x="8532" y="1125"/>
                  <a:pt x="8613" y="1342"/>
                  <a:pt x="8790" y="1517"/>
                </a:cubicBezTo>
                <a:cubicBezTo>
                  <a:pt x="8803" y="1531"/>
                  <a:pt x="8871" y="1599"/>
                  <a:pt x="9142" y="1599"/>
                </a:cubicBezTo>
                <a:cubicBezTo>
                  <a:pt x="9236" y="1599"/>
                  <a:pt x="9372" y="1599"/>
                  <a:pt x="9521" y="1559"/>
                </a:cubicBezTo>
                <a:lnTo>
                  <a:pt x="9657" y="1694"/>
                </a:lnTo>
                <a:lnTo>
                  <a:pt x="8438" y="2913"/>
                </a:lnTo>
                <a:lnTo>
                  <a:pt x="8275" y="2913"/>
                </a:lnTo>
                <a:cubicBezTo>
                  <a:pt x="8032" y="2913"/>
                  <a:pt x="7774" y="2872"/>
                  <a:pt x="7517" y="2804"/>
                </a:cubicBezTo>
                <a:cubicBezTo>
                  <a:pt x="6921" y="2628"/>
                  <a:pt x="6434" y="1938"/>
                  <a:pt x="6271" y="1721"/>
                </a:cubicBezTo>
                <a:cubicBezTo>
                  <a:pt x="6244" y="1680"/>
                  <a:pt x="6190" y="1653"/>
                  <a:pt x="6122" y="1653"/>
                </a:cubicBezTo>
                <a:cubicBezTo>
                  <a:pt x="6067" y="1653"/>
                  <a:pt x="6027" y="1667"/>
                  <a:pt x="6000" y="1707"/>
                </a:cubicBezTo>
                <a:cubicBezTo>
                  <a:pt x="5838" y="1938"/>
                  <a:pt x="5350" y="2615"/>
                  <a:pt x="4754" y="2804"/>
                </a:cubicBezTo>
                <a:cubicBezTo>
                  <a:pt x="4496" y="2872"/>
                  <a:pt x="4226" y="2913"/>
                  <a:pt x="3969" y="2913"/>
                </a:cubicBezTo>
                <a:lnTo>
                  <a:pt x="3792" y="2913"/>
                </a:lnTo>
                <a:lnTo>
                  <a:pt x="2573" y="1694"/>
                </a:lnTo>
                <a:lnTo>
                  <a:pt x="2709" y="1559"/>
                </a:lnTo>
                <a:cubicBezTo>
                  <a:pt x="2844" y="1586"/>
                  <a:pt x="2980" y="1599"/>
                  <a:pt x="3088" y="1599"/>
                </a:cubicBezTo>
                <a:cubicBezTo>
                  <a:pt x="3346" y="1599"/>
                  <a:pt x="3413" y="1531"/>
                  <a:pt x="3440" y="1517"/>
                </a:cubicBezTo>
                <a:cubicBezTo>
                  <a:pt x="3779" y="1165"/>
                  <a:pt x="3779" y="611"/>
                  <a:pt x="3440" y="258"/>
                </a:cubicBezTo>
                <a:cubicBezTo>
                  <a:pt x="3265" y="96"/>
                  <a:pt x="3048" y="1"/>
                  <a:pt x="2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67"/>
          <p:cNvGrpSpPr/>
          <p:nvPr/>
        </p:nvGrpSpPr>
        <p:grpSpPr>
          <a:xfrm>
            <a:off x="2633811" y="3424734"/>
            <a:ext cx="451886" cy="480664"/>
            <a:chOff x="3658396" y="3179974"/>
            <a:chExt cx="326248" cy="347050"/>
          </a:xfrm>
        </p:grpSpPr>
        <p:sp>
          <p:nvSpPr>
            <p:cNvPr id="1410" name="Google Shape;1410;p67"/>
            <p:cNvSpPr/>
            <p:nvPr/>
          </p:nvSpPr>
          <p:spPr>
            <a:xfrm>
              <a:off x="3755744" y="3179974"/>
              <a:ext cx="132007" cy="46324"/>
            </a:xfrm>
            <a:custGeom>
              <a:avLst/>
              <a:gdLst/>
              <a:ahLst/>
              <a:cxnLst/>
              <a:rect l="l" t="t" r="r" b="b"/>
              <a:pathLst>
                <a:path w="4132" h="1450" extrusionOk="0">
                  <a:moveTo>
                    <a:pt x="2059" y="1"/>
                  </a:moveTo>
                  <a:cubicBezTo>
                    <a:pt x="1396" y="1"/>
                    <a:pt x="759" y="230"/>
                    <a:pt x="231" y="637"/>
                  </a:cubicBezTo>
                  <a:cubicBezTo>
                    <a:pt x="41" y="799"/>
                    <a:pt x="0" y="1084"/>
                    <a:pt x="163" y="1274"/>
                  </a:cubicBezTo>
                  <a:cubicBezTo>
                    <a:pt x="249" y="1383"/>
                    <a:pt x="379" y="1442"/>
                    <a:pt x="511" y="1442"/>
                  </a:cubicBezTo>
                  <a:cubicBezTo>
                    <a:pt x="608" y="1442"/>
                    <a:pt x="705" y="1410"/>
                    <a:pt x="786" y="1341"/>
                  </a:cubicBezTo>
                  <a:cubicBezTo>
                    <a:pt x="1152" y="1057"/>
                    <a:pt x="1598" y="908"/>
                    <a:pt x="2059" y="908"/>
                  </a:cubicBezTo>
                  <a:cubicBezTo>
                    <a:pt x="2533" y="908"/>
                    <a:pt x="2980" y="1057"/>
                    <a:pt x="3346" y="1355"/>
                  </a:cubicBezTo>
                  <a:cubicBezTo>
                    <a:pt x="3427" y="1422"/>
                    <a:pt x="3521" y="1449"/>
                    <a:pt x="3630" y="1449"/>
                  </a:cubicBezTo>
                  <a:cubicBezTo>
                    <a:pt x="3752" y="1449"/>
                    <a:pt x="3888" y="1395"/>
                    <a:pt x="3982" y="1287"/>
                  </a:cubicBezTo>
                  <a:cubicBezTo>
                    <a:pt x="4131" y="1097"/>
                    <a:pt x="4104" y="813"/>
                    <a:pt x="3915" y="651"/>
                  </a:cubicBezTo>
                  <a:cubicBezTo>
                    <a:pt x="3386" y="230"/>
                    <a:pt x="273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7"/>
            <p:cNvSpPr/>
            <p:nvPr/>
          </p:nvSpPr>
          <p:spPr>
            <a:xfrm>
              <a:off x="3775233" y="3233169"/>
              <a:ext cx="93478" cy="39423"/>
            </a:xfrm>
            <a:custGeom>
              <a:avLst/>
              <a:gdLst/>
              <a:ahLst/>
              <a:cxnLst/>
              <a:rect l="l" t="t" r="r" b="b"/>
              <a:pathLst>
                <a:path w="2926" h="1234" extrusionOk="0">
                  <a:moveTo>
                    <a:pt x="1449" y="1"/>
                  </a:moveTo>
                  <a:cubicBezTo>
                    <a:pt x="1015" y="1"/>
                    <a:pt x="569" y="150"/>
                    <a:pt x="230" y="434"/>
                  </a:cubicBezTo>
                  <a:cubicBezTo>
                    <a:pt x="27" y="584"/>
                    <a:pt x="0" y="868"/>
                    <a:pt x="149" y="1057"/>
                  </a:cubicBezTo>
                  <a:cubicBezTo>
                    <a:pt x="244" y="1169"/>
                    <a:pt x="378" y="1229"/>
                    <a:pt x="513" y="1229"/>
                  </a:cubicBezTo>
                  <a:cubicBezTo>
                    <a:pt x="607" y="1229"/>
                    <a:pt x="702" y="1200"/>
                    <a:pt x="786" y="1139"/>
                  </a:cubicBezTo>
                  <a:cubicBezTo>
                    <a:pt x="975" y="976"/>
                    <a:pt x="1205" y="895"/>
                    <a:pt x="1449" y="895"/>
                  </a:cubicBezTo>
                  <a:cubicBezTo>
                    <a:pt x="1707" y="895"/>
                    <a:pt x="1936" y="976"/>
                    <a:pt x="2140" y="1139"/>
                  </a:cubicBezTo>
                  <a:cubicBezTo>
                    <a:pt x="2221" y="1207"/>
                    <a:pt x="2316" y="1234"/>
                    <a:pt x="2411" y="1234"/>
                  </a:cubicBezTo>
                  <a:cubicBezTo>
                    <a:pt x="2546" y="1234"/>
                    <a:pt x="2682" y="1180"/>
                    <a:pt x="2763" y="1071"/>
                  </a:cubicBezTo>
                  <a:cubicBezTo>
                    <a:pt x="2925" y="882"/>
                    <a:pt x="2884" y="597"/>
                    <a:pt x="2695" y="434"/>
                  </a:cubicBezTo>
                  <a:cubicBezTo>
                    <a:pt x="2343" y="150"/>
                    <a:pt x="1909"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3658396" y="3299398"/>
              <a:ext cx="326248" cy="227626"/>
            </a:xfrm>
            <a:custGeom>
              <a:avLst/>
              <a:gdLst/>
              <a:ahLst/>
              <a:cxnLst/>
              <a:rect l="l" t="t" r="r" b="b"/>
              <a:pathLst>
                <a:path w="10212" h="7125" extrusionOk="0">
                  <a:moveTo>
                    <a:pt x="8749" y="1801"/>
                  </a:moveTo>
                  <a:cubicBezTo>
                    <a:pt x="8952" y="1801"/>
                    <a:pt x="9129" y="1964"/>
                    <a:pt x="9129" y="2180"/>
                  </a:cubicBezTo>
                  <a:lnTo>
                    <a:pt x="9129" y="3197"/>
                  </a:lnTo>
                  <a:cubicBezTo>
                    <a:pt x="9129" y="3399"/>
                    <a:pt x="8952" y="3576"/>
                    <a:pt x="8749" y="3576"/>
                  </a:cubicBezTo>
                  <a:lnTo>
                    <a:pt x="7435" y="3576"/>
                  </a:lnTo>
                  <a:cubicBezTo>
                    <a:pt x="7218" y="3576"/>
                    <a:pt x="7056" y="3399"/>
                    <a:pt x="7056" y="3197"/>
                  </a:cubicBezTo>
                  <a:lnTo>
                    <a:pt x="7056" y="2180"/>
                  </a:lnTo>
                  <a:cubicBezTo>
                    <a:pt x="7056" y="1964"/>
                    <a:pt x="7218" y="1801"/>
                    <a:pt x="7435" y="1801"/>
                  </a:cubicBezTo>
                  <a:close/>
                  <a:moveTo>
                    <a:pt x="2316" y="1395"/>
                  </a:moveTo>
                  <a:cubicBezTo>
                    <a:pt x="2560" y="1395"/>
                    <a:pt x="2749" y="1599"/>
                    <a:pt x="2749" y="1828"/>
                  </a:cubicBezTo>
                  <a:lnTo>
                    <a:pt x="2749" y="2249"/>
                  </a:lnTo>
                  <a:lnTo>
                    <a:pt x="3170" y="2249"/>
                  </a:lnTo>
                  <a:cubicBezTo>
                    <a:pt x="3413" y="2249"/>
                    <a:pt x="3603" y="2451"/>
                    <a:pt x="3603" y="2682"/>
                  </a:cubicBezTo>
                  <a:cubicBezTo>
                    <a:pt x="3603" y="2926"/>
                    <a:pt x="3413" y="3115"/>
                    <a:pt x="3170" y="3115"/>
                  </a:cubicBezTo>
                  <a:lnTo>
                    <a:pt x="2749" y="3115"/>
                  </a:lnTo>
                  <a:lnTo>
                    <a:pt x="2749" y="3535"/>
                  </a:lnTo>
                  <a:cubicBezTo>
                    <a:pt x="2749" y="3778"/>
                    <a:pt x="2560" y="3968"/>
                    <a:pt x="2316" y="3968"/>
                  </a:cubicBezTo>
                  <a:cubicBezTo>
                    <a:pt x="2086" y="3968"/>
                    <a:pt x="1883" y="3778"/>
                    <a:pt x="1883" y="3535"/>
                  </a:cubicBezTo>
                  <a:lnTo>
                    <a:pt x="1883" y="3115"/>
                  </a:lnTo>
                  <a:lnTo>
                    <a:pt x="1463" y="3115"/>
                  </a:lnTo>
                  <a:cubicBezTo>
                    <a:pt x="1220" y="3115"/>
                    <a:pt x="1030" y="2926"/>
                    <a:pt x="1030" y="2682"/>
                  </a:cubicBezTo>
                  <a:cubicBezTo>
                    <a:pt x="1030" y="2451"/>
                    <a:pt x="1220" y="2249"/>
                    <a:pt x="1463" y="2249"/>
                  </a:cubicBezTo>
                  <a:lnTo>
                    <a:pt x="1883" y="2249"/>
                  </a:lnTo>
                  <a:lnTo>
                    <a:pt x="1883" y="1828"/>
                  </a:lnTo>
                  <a:cubicBezTo>
                    <a:pt x="1883" y="1599"/>
                    <a:pt x="2086" y="1395"/>
                    <a:pt x="2316" y="1395"/>
                  </a:cubicBezTo>
                  <a:close/>
                  <a:moveTo>
                    <a:pt x="2939" y="1"/>
                  </a:moveTo>
                  <a:cubicBezTo>
                    <a:pt x="2059" y="68"/>
                    <a:pt x="1301" y="434"/>
                    <a:pt x="759" y="1057"/>
                  </a:cubicBezTo>
                  <a:cubicBezTo>
                    <a:pt x="272" y="1612"/>
                    <a:pt x="1" y="2357"/>
                    <a:pt x="1" y="3128"/>
                  </a:cubicBezTo>
                  <a:lnTo>
                    <a:pt x="1" y="3480"/>
                  </a:lnTo>
                  <a:cubicBezTo>
                    <a:pt x="1" y="5268"/>
                    <a:pt x="1" y="6447"/>
                    <a:pt x="461" y="6907"/>
                  </a:cubicBezTo>
                  <a:cubicBezTo>
                    <a:pt x="610" y="7056"/>
                    <a:pt x="799" y="7124"/>
                    <a:pt x="1030" y="7124"/>
                  </a:cubicBezTo>
                  <a:cubicBezTo>
                    <a:pt x="1653" y="7124"/>
                    <a:pt x="2181" y="6568"/>
                    <a:pt x="2966" y="5716"/>
                  </a:cubicBezTo>
                  <a:cubicBezTo>
                    <a:pt x="3251" y="5418"/>
                    <a:pt x="3562" y="5079"/>
                    <a:pt x="3928" y="4699"/>
                  </a:cubicBezTo>
                  <a:cubicBezTo>
                    <a:pt x="3995" y="4659"/>
                    <a:pt x="4402" y="4578"/>
                    <a:pt x="5106" y="4578"/>
                  </a:cubicBezTo>
                  <a:cubicBezTo>
                    <a:pt x="5810" y="4578"/>
                    <a:pt x="6216" y="4659"/>
                    <a:pt x="6285" y="4699"/>
                  </a:cubicBezTo>
                  <a:cubicBezTo>
                    <a:pt x="6650" y="5079"/>
                    <a:pt x="6962" y="5418"/>
                    <a:pt x="7246" y="5716"/>
                  </a:cubicBezTo>
                  <a:cubicBezTo>
                    <a:pt x="8031" y="6568"/>
                    <a:pt x="8546" y="7124"/>
                    <a:pt x="9183" y="7124"/>
                  </a:cubicBezTo>
                  <a:cubicBezTo>
                    <a:pt x="9412" y="7124"/>
                    <a:pt x="9602" y="7056"/>
                    <a:pt x="9751" y="6907"/>
                  </a:cubicBezTo>
                  <a:cubicBezTo>
                    <a:pt x="10212" y="6447"/>
                    <a:pt x="10212" y="5268"/>
                    <a:pt x="10212" y="3480"/>
                  </a:cubicBezTo>
                  <a:lnTo>
                    <a:pt x="10212" y="3128"/>
                  </a:lnTo>
                  <a:cubicBezTo>
                    <a:pt x="10212" y="2343"/>
                    <a:pt x="9927" y="1599"/>
                    <a:pt x="9426" y="1030"/>
                  </a:cubicBezTo>
                  <a:cubicBezTo>
                    <a:pt x="8885" y="407"/>
                    <a:pt x="8112" y="55"/>
                    <a:pt x="7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67"/>
          <p:cNvSpPr/>
          <p:nvPr/>
        </p:nvSpPr>
        <p:spPr>
          <a:xfrm>
            <a:off x="3292847" y="3439271"/>
            <a:ext cx="514804" cy="452500"/>
          </a:xfrm>
          <a:custGeom>
            <a:avLst/>
            <a:gdLst/>
            <a:ahLst/>
            <a:cxnLst/>
            <a:rect l="l" t="t" r="r" b="b"/>
            <a:pathLst>
              <a:path w="11634" h="10226" extrusionOk="0">
                <a:moveTo>
                  <a:pt x="2560" y="4416"/>
                </a:moveTo>
                <a:cubicBezTo>
                  <a:pt x="3129" y="4416"/>
                  <a:pt x="3589" y="4876"/>
                  <a:pt x="3589" y="5458"/>
                </a:cubicBezTo>
                <a:cubicBezTo>
                  <a:pt x="3589" y="6027"/>
                  <a:pt x="3129" y="6487"/>
                  <a:pt x="2560" y="6487"/>
                </a:cubicBezTo>
                <a:cubicBezTo>
                  <a:pt x="1978" y="6487"/>
                  <a:pt x="1518" y="6027"/>
                  <a:pt x="1518" y="5458"/>
                </a:cubicBezTo>
                <a:cubicBezTo>
                  <a:pt x="1518" y="4876"/>
                  <a:pt x="1978" y="4416"/>
                  <a:pt x="2560" y="4416"/>
                </a:cubicBezTo>
                <a:close/>
                <a:moveTo>
                  <a:pt x="9683" y="4429"/>
                </a:moveTo>
                <a:cubicBezTo>
                  <a:pt x="9806" y="4429"/>
                  <a:pt x="9914" y="4470"/>
                  <a:pt x="9995" y="4551"/>
                </a:cubicBezTo>
                <a:cubicBezTo>
                  <a:pt x="10077" y="4632"/>
                  <a:pt x="10117" y="4741"/>
                  <a:pt x="10117" y="4862"/>
                </a:cubicBezTo>
                <a:cubicBezTo>
                  <a:pt x="10117" y="4970"/>
                  <a:pt x="10077" y="5079"/>
                  <a:pt x="9995" y="5160"/>
                </a:cubicBezTo>
                <a:lnTo>
                  <a:pt x="9697" y="5458"/>
                </a:lnTo>
                <a:lnTo>
                  <a:pt x="9995" y="5743"/>
                </a:lnTo>
                <a:cubicBezTo>
                  <a:pt x="10077" y="5824"/>
                  <a:pt x="10117" y="5932"/>
                  <a:pt x="10117" y="6054"/>
                </a:cubicBezTo>
                <a:cubicBezTo>
                  <a:pt x="10117" y="6162"/>
                  <a:pt x="10077" y="6271"/>
                  <a:pt x="9995" y="6352"/>
                </a:cubicBezTo>
                <a:cubicBezTo>
                  <a:pt x="9914" y="6433"/>
                  <a:pt x="9806" y="6487"/>
                  <a:pt x="9683" y="6487"/>
                </a:cubicBezTo>
                <a:cubicBezTo>
                  <a:pt x="9575" y="6487"/>
                  <a:pt x="9467" y="6433"/>
                  <a:pt x="9372" y="6352"/>
                </a:cubicBezTo>
                <a:lnTo>
                  <a:pt x="9087" y="6068"/>
                </a:lnTo>
                <a:lnTo>
                  <a:pt x="8789" y="6352"/>
                </a:lnTo>
                <a:cubicBezTo>
                  <a:pt x="8708" y="6433"/>
                  <a:pt x="8600" y="6487"/>
                  <a:pt x="8491" y="6487"/>
                </a:cubicBezTo>
                <a:cubicBezTo>
                  <a:pt x="8370" y="6487"/>
                  <a:pt x="8262" y="6433"/>
                  <a:pt x="8181" y="6352"/>
                </a:cubicBezTo>
                <a:cubicBezTo>
                  <a:pt x="8099" y="6271"/>
                  <a:pt x="8058" y="6162"/>
                  <a:pt x="8058" y="6054"/>
                </a:cubicBezTo>
                <a:cubicBezTo>
                  <a:pt x="8058" y="5932"/>
                  <a:pt x="8099" y="5824"/>
                  <a:pt x="8181" y="5743"/>
                </a:cubicBezTo>
                <a:lnTo>
                  <a:pt x="8478" y="5458"/>
                </a:lnTo>
                <a:lnTo>
                  <a:pt x="8181" y="5160"/>
                </a:lnTo>
                <a:cubicBezTo>
                  <a:pt x="8099" y="5079"/>
                  <a:pt x="8058" y="4970"/>
                  <a:pt x="8058" y="4862"/>
                </a:cubicBezTo>
                <a:cubicBezTo>
                  <a:pt x="8058" y="4741"/>
                  <a:pt x="8099" y="4632"/>
                  <a:pt x="8181" y="4551"/>
                </a:cubicBezTo>
                <a:cubicBezTo>
                  <a:pt x="8262" y="4470"/>
                  <a:pt x="8370" y="4429"/>
                  <a:pt x="8491" y="4429"/>
                </a:cubicBezTo>
                <a:cubicBezTo>
                  <a:pt x="8600" y="4429"/>
                  <a:pt x="8708" y="4470"/>
                  <a:pt x="8789" y="4551"/>
                </a:cubicBezTo>
                <a:lnTo>
                  <a:pt x="9087" y="4849"/>
                </a:lnTo>
                <a:lnTo>
                  <a:pt x="9372" y="4551"/>
                </a:lnTo>
                <a:cubicBezTo>
                  <a:pt x="9467" y="4470"/>
                  <a:pt x="9575" y="4429"/>
                  <a:pt x="9683" y="4429"/>
                </a:cubicBezTo>
                <a:close/>
                <a:moveTo>
                  <a:pt x="3860" y="7395"/>
                </a:moveTo>
                <a:cubicBezTo>
                  <a:pt x="4185" y="7395"/>
                  <a:pt x="4456" y="7666"/>
                  <a:pt x="4456" y="8004"/>
                </a:cubicBezTo>
                <a:cubicBezTo>
                  <a:pt x="4456" y="8329"/>
                  <a:pt x="4185" y="8600"/>
                  <a:pt x="3860" y="8600"/>
                </a:cubicBezTo>
                <a:cubicBezTo>
                  <a:pt x="3522" y="8600"/>
                  <a:pt x="3251" y="8329"/>
                  <a:pt x="3251" y="8004"/>
                </a:cubicBezTo>
                <a:cubicBezTo>
                  <a:pt x="3251" y="7666"/>
                  <a:pt x="3522" y="7395"/>
                  <a:pt x="3860" y="7395"/>
                </a:cubicBezTo>
                <a:close/>
                <a:moveTo>
                  <a:pt x="7814" y="7395"/>
                </a:moveTo>
                <a:cubicBezTo>
                  <a:pt x="8139" y="7395"/>
                  <a:pt x="8410" y="7666"/>
                  <a:pt x="8410" y="8004"/>
                </a:cubicBezTo>
                <a:cubicBezTo>
                  <a:pt x="8410" y="8329"/>
                  <a:pt x="8139" y="8600"/>
                  <a:pt x="7814" y="8600"/>
                </a:cubicBezTo>
                <a:cubicBezTo>
                  <a:pt x="7476" y="8600"/>
                  <a:pt x="7205" y="8329"/>
                  <a:pt x="7205" y="8004"/>
                </a:cubicBezTo>
                <a:cubicBezTo>
                  <a:pt x="7205" y="7666"/>
                  <a:pt x="7476" y="7395"/>
                  <a:pt x="7814" y="7395"/>
                </a:cubicBezTo>
                <a:close/>
                <a:moveTo>
                  <a:pt x="7287" y="1"/>
                </a:moveTo>
                <a:cubicBezTo>
                  <a:pt x="7029" y="14"/>
                  <a:pt x="6839" y="217"/>
                  <a:pt x="6853" y="461"/>
                </a:cubicBezTo>
                <a:lnTo>
                  <a:pt x="6866" y="976"/>
                </a:lnTo>
                <a:lnTo>
                  <a:pt x="6203" y="976"/>
                </a:lnTo>
                <a:cubicBezTo>
                  <a:pt x="5743" y="976"/>
                  <a:pt x="5364" y="1341"/>
                  <a:pt x="5364" y="1801"/>
                </a:cubicBezTo>
                <a:lnTo>
                  <a:pt x="5364" y="3278"/>
                </a:lnTo>
                <a:cubicBezTo>
                  <a:pt x="5052" y="3278"/>
                  <a:pt x="4781" y="3468"/>
                  <a:pt x="4645" y="3724"/>
                </a:cubicBezTo>
                <a:cubicBezTo>
                  <a:pt x="4389" y="3386"/>
                  <a:pt x="4036" y="3129"/>
                  <a:pt x="3589" y="2993"/>
                </a:cubicBezTo>
                <a:cubicBezTo>
                  <a:pt x="3372" y="2926"/>
                  <a:pt x="3156" y="2899"/>
                  <a:pt x="2953" y="2899"/>
                </a:cubicBezTo>
                <a:cubicBezTo>
                  <a:pt x="2343" y="2899"/>
                  <a:pt x="1205" y="3197"/>
                  <a:pt x="570" y="5282"/>
                </a:cubicBezTo>
                <a:cubicBezTo>
                  <a:pt x="217" y="6393"/>
                  <a:pt x="28" y="7476"/>
                  <a:pt x="14" y="8302"/>
                </a:cubicBezTo>
                <a:cubicBezTo>
                  <a:pt x="1" y="9629"/>
                  <a:pt x="461" y="10049"/>
                  <a:pt x="853" y="10171"/>
                </a:cubicBezTo>
                <a:cubicBezTo>
                  <a:pt x="949" y="10198"/>
                  <a:pt x="1057" y="10225"/>
                  <a:pt x="1165" y="10225"/>
                </a:cubicBezTo>
                <a:cubicBezTo>
                  <a:pt x="1761" y="10225"/>
                  <a:pt x="2506" y="9806"/>
                  <a:pt x="3224" y="9102"/>
                </a:cubicBezTo>
                <a:cubicBezTo>
                  <a:pt x="3413" y="9210"/>
                  <a:pt x="3630" y="9264"/>
                  <a:pt x="3860" y="9264"/>
                </a:cubicBezTo>
                <a:cubicBezTo>
                  <a:pt x="4551" y="9264"/>
                  <a:pt x="5120" y="8695"/>
                  <a:pt x="5120" y="8004"/>
                </a:cubicBezTo>
                <a:lnTo>
                  <a:pt x="5120" y="7910"/>
                </a:lnTo>
                <a:lnTo>
                  <a:pt x="6555" y="7910"/>
                </a:lnTo>
                <a:lnTo>
                  <a:pt x="6555" y="8004"/>
                </a:lnTo>
                <a:cubicBezTo>
                  <a:pt x="6555" y="8695"/>
                  <a:pt x="7110" y="9264"/>
                  <a:pt x="7814" y="9264"/>
                </a:cubicBezTo>
                <a:cubicBezTo>
                  <a:pt x="8031" y="9264"/>
                  <a:pt x="8235" y="9210"/>
                  <a:pt x="8424" y="9115"/>
                </a:cubicBezTo>
                <a:cubicBezTo>
                  <a:pt x="9129" y="9819"/>
                  <a:pt x="9873" y="10225"/>
                  <a:pt x="10469" y="10225"/>
                </a:cubicBezTo>
                <a:cubicBezTo>
                  <a:pt x="10577" y="10225"/>
                  <a:pt x="10685" y="10198"/>
                  <a:pt x="10781" y="10171"/>
                </a:cubicBezTo>
                <a:cubicBezTo>
                  <a:pt x="11173" y="10049"/>
                  <a:pt x="11633" y="9629"/>
                  <a:pt x="11620" y="8302"/>
                </a:cubicBezTo>
                <a:cubicBezTo>
                  <a:pt x="11606" y="7476"/>
                  <a:pt x="11404" y="6393"/>
                  <a:pt x="11065" y="5282"/>
                </a:cubicBezTo>
                <a:cubicBezTo>
                  <a:pt x="10429" y="3197"/>
                  <a:pt x="9291" y="2899"/>
                  <a:pt x="8681" y="2899"/>
                </a:cubicBezTo>
                <a:cubicBezTo>
                  <a:pt x="8464" y="2899"/>
                  <a:pt x="8262" y="2926"/>
                  <a:pt x="8045" y="2993"/>
                </a:cubicBezTo>
                <a:cubicBezTo>
                  <a:pt x="7598" y="3129"/>
                  <a:pt x="7233" y="3386"/>
                  <a:pt x="6989" y="3724"/>
                </a:cubicBezTo>
                <a:cubicBezTo>
                  <a:pt x="6853" y="3468"/>
                  <a:pt x="6582" y="3278"/>
                  <a:pt x="6270" y="3278"/>
                </a:cubicBezTo>
                <a:lnTo>
                  <a:pt x="6270" y="1870"/>
                </a:lnTo>
                <a:lnTo>
                  <a:pt x="6948" y="1870"/>
                </a:lnTo>
                <a:cubicBezTo>
                  <a:pt x="7178" y="1870"/>
                  <a:pt x="7381" y="1774"/>
                  <a:pt x="7543" y="1612"/>
                </a:cubicBezTo>
                <a:cubicBezTo>
                  <a:pt x="7693" y="1449"/>
                  <a:pt x="7774" y="1247"/>
                  <a:pt x="7760" y="1016"/>
                </a:cubicBezTo>
                <a:lnTo>
                  <a:pt x="7747" y="434"/>
                </a:lnTo>
                <a:cubicBezTo>
                  <a:pt x="7733" y="190"/>
                  <a:pt x="7543" y="1"/>
                  <a:pt x="7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002411" y="3426660"/>
            <a:ext cx="477059" cy="477679"/>
          </a:xfrm>
          <a:custGeom>
            <a:avLst/>
            <a:gdLst/>
            <a:ahLst/>
            <a:cxnLst/>
            <a:rect l="l" t="t" r="r" b="b"/>
            <a:pathLst>
              <a:path w="10781" h="10795" extrusionOk="0">
                <a:moveTo>
                  <a:pt x="5390" y="1924"/>
                </a:moveTo>
                <a:cubicBezTo>
                  <a:pt x="7137" y="1924"/>
                  <a:pt x="8586" y="3224"/>
                  <a:pt x="8830" y="4890"/>
                </a:cubicBezTo>
                <a:lnTo>
                  <a:pt x="8830" y="4944"/>
                </a:lnTo>
                <a:cubicBezTo>
                  <a:pt x="8735" y="4917"/>
                  <a:pt x="8641" y="4890"/>
                  <a:pt x="8532" y="4876"/>
                </a:cubicBezTo>
                <a:cubicBezTo>
                  <a:pt x="7543" y="4632"/>
                  <a:pt x="6487" y="4497"/>
                  <a:pt x="5390" y="4497"/>
                </a:cubicBezTo>
                <a:cubicBezTo>
                  <a:pt x="4307" y="4497"/>
                  <a:pt x="3236" y="4632"/>
                  <a:pt x="2248" y="4876"/>
                </a:cubicBezTo>
                <a:cubicBezTo>
                  <a:pt x="2153" y="4903"/>
                  <a:pt x="2045" y="4917"/>
                  <a:pt x="1950" y="4944"/>
                </a:cubicBezTo>
                <a:cubicBezTo>
                  <a:pt x="1950" y="4930"/>
                  <a:pt x="1950" y="4917"/>
                  <a:pt x="1963" y="4890"/>
                </a:cubicBezTo>
                <a:cubicBezTo>
                  <a:pt x="2207" y="3224"/>
                  <a:pt x="3643" y="1924"/>
                  <a:pt x="5390" y="1924"/>
                </a:cubicBezTo>
                <a:close/>
                <a:moveTo>
                  <a:pt x="5430" y="4768"/>
                </a:moveTo>
                <a:cubicBezTo>
                  <a:pt x="5837" y="4768"/>
                  <a:pt x="6162" y="5093"/>
                  <a:pt x="6162" y="5499"/>
                </a:cubicBezTo>
                <a:cubicBezTo>
                  <a:pt x="6162" y="5905"/>
                  <a:pt x="5837" y="6230"/>
                  <a:pt x="5430" y="6230"/>
                </a:cubicBezTo>
                <a:cubicBezTo>
                  <a:pt x="5024" y="6230"/>
                  <a:pt x="4699" y="5905"/>
                  <a:pt x="4699" y="5499"/>
                </a:cubicBezTo>
                <a:cubicBezTo>
                  <a:pt x="4699" y="5093"/>
                  <a:pt x="5024" y="4768"/>
                  <a:pt x="5430" y="4768"/>
                </a:cubicBezTo>
                <a:close/>
                <a:moveTo>
                  <a:pt x="4212" y="6230"/>
                </a:moveTo>
                <a:lnTo>
                  <a:pt x="4361" y="8709"/>
                </a:lnTo>
                <a:cubicBezTo>
                  <a:pt x="3345" y="8397"/>
                  <a:pt x="2532" y="7626"/>
                  <a:pt x="2153" y="6637"/>
                </a:cubicBezTo>
                <a:lnTo>
                  <a:pt x="2438" y="6556"/>
                </a:lnTo>
                <a:cubicBezTo>
                  <a:pt x="3007" y="6393"/>
                  <a:pt x="3603" y="6299"/>
                  <a:pt x="4212" y="6230"/>
                </a:cubicBezTo>
                <a:close/>
                <a:moveTo>
                  <a:pt x="6568" y="6230"/>
                </a:moveTo>
                <a:cubicBezTo>
                  <a:pt x="7191" y="6299"/>
                  <a:pt x="7774" y="6393"/>
                  <a:pt x="8343" y="6556"/>
                </a:cubicBezTo>
                <a:lnTo>
                  <a:pt x="8627" y="6637"/>
                </a:lnTo>
                <a:cubicBezTo>
                  <a:pt x="8247" y="7626"/>
                  <a:pt x="7435" y="8397"/>
                  <a:pt x="6420" y="8709"/>
                </a:cubicBezTo>
                <a:lnTo>
                  <a:pt x="6568" y="6230"/>
                </a:lnTo>
                <a:close/>
                <a:moveTo>
                  <a:pt x="5390" y="1"/>
                </a:moveTo>
                <a:cubicBezTo>
                  <a:pt x="2424" y="1"/>
                  <a:pt x="0" y="2426"/>
                  <a:pt x="0" y="5391"/>
                </a:cubicBezTo>
                <a:lnTo>
                  <a:pt x="0" y="5567"/>
                </a:lnTo>
                <a:cubicBezTo>
                  <a:pt x="13" y="6136"/>
                  <a:pt x="122" y="6678"/>
                  <a:pt x="298" y="7178"/>
                </a:cubicBezTo>
                <a:cubicBezTo>
                  <a:pt x="1043" y="9278"/>
                  <a:pt x="3047" y="10795"/>
                  <a:pt x="5390" y="10795"/>
                </a:cubicBezTo>
                <a:cubicBezTo>
                  <a:pt x="7733" y="10795"/>
                  <a:pt x="9737" y="9278"/>
                  <a:pt x="10482" y="7178"/>
                </a:cubicBezTo>
                <a:cubicBezTo>
                  <a:pt x="10658" y="6678"/>
                  <a:pt x="10766" y="6122"/>
                  <a:pt x="10780" y="5567"/>
                </a:cubicBezTo>
                <a:lnTo>
                  <a:pt x="10780" y="5391"/>
                </a:lnTo>
                <a:cubicBezTo>
                  <a:pt x="10780" y="2426"/>
                  <a:pt x="8370" y="1"/>
                  <a:pt x="5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67"/>
          <p:cNvGrpSpPr/>
          <p:nvPr/>
        </p:nvGrpSpPr>
        <p:grpSpPr>
          <a:xfrm>
            <a:off x="4681591" y="3503851"/>
            <a:ext cx="501048" cy="323005"/>
            <a:chOff x="5136830" y="3237098"/>
            <a:chExt cx="361742" cy="233217"/>
          </a:xfrm>
        </p:grpSpPr>
        <p:sp>
          <p:nvSpPr>
            <p:cNvPr id="1416" name="Google Shape;1416;p67"/>
            <p:cNvSpPr/>
            <p:nvPr/>
          </p:nvSpPr>
          <p:spPr>
            <a:xfrm>
              <a:off x="5136830" y="3237098"/>
              <a:ext cx="361742" cy="233217"/>
            </a:xfrm>
            <a:custGeom>
              <a:avLst/>
              <a:gdLst/>
              <a:ahLst/>
              <a:cxnLst/>
              <a:rect l="l" t="t" r="r" b="b"/>
              <a:pathLst>
                <a:path w="11323" h="7300" extrusionOk="0">
                  <a:moveTo>
                    <a:pt x="3332" y="1639"/>
                  </a:moveTo>
                  <a:cubicBezTo>
                    <a:pt x="3468" y="1639"/>
                    <a:pt x="3603" y="1693"/>
                    <a:pt x="3698" y="1788"/>
                  </a:cubicBezTo>
                  <a:cubicBezTo>
                    <a:pt x="3793" y="1882"/>
                    <a:pt x="3847" y="2018"/>
                    <a:pt x="3847" y="2153"/>
                  </a:cubicBezTo>
                  <a:cubicBezTo>
                    <a:pt x="3847" y="2289"/>
                    <a:pt x="3793" y="2411"/>
                    <a:pt x="3698" y="2519"/>
                  </a:cubicBezTo>
                  <a:lnTo>
                    <a:pt x="3332" y="2871"/>
                  </a:lnTo>
                  <a:lnTo>
                    <a:pt x="3698" y="3237"/>
                  </a:lnTo>
                  <a:cubicBezTo>
                    <a:pt x="3793" y="3332"/>
                    <a:pt x="3847" y="3467"/>
                    <a:pt x="3847" y="3603"/>
                  </a:cubicBezTo>
                  <a:cubicBezTo>
                    <a:pt x="3847" y="3738"/>
                    <a:pt x="3793" y="3860"/>
                    <a:pt x="3698" y="3955"/>
                  </a:cubicBezTo>
                  <a:cubicBezTo>
                    <a:pt x="3603" y="4049"/>
                    <a:pt x="3468" y="4103"/>
                    <a:pt x="3332" y="4103"/>
                  </a:cubicBezTo>
                  <a:cubicBezTo>
                    <a:pt x="3197" y="4103"/>
                    <a:pt x="3075" y="4049"/>
                    <a:pt x="2980" y="3955"/>
                  </a:cubicBezTo>
                  <a:lnTo>
                    <a:pt x="2615" y="3589"/>
                  </a:lnTo>
                  <a:lnTo>
                    <a:pt x="2249" y="3955"/>
                  </a:lnTo>
                  <a:cubicBezTo>
                    <a:pt x="2155" y="4049"/>
                    <a:pt x="2032" y="4103"/>
                    <a:pt x="1897" y="4103"/>
                  </a:cubicBezTo>
                  <a:cubicBezTo>
                    <a:pt x="1748" y="4103"/>
                    <a:pt x="1626" y="4049"/>
                    <a:pt x="1532" y="3955"/>
                  </a:cubicBezTo>
                  <a:cubicBezTo>
                    <a:pt x="1436" y="3860"/>
                    <a:pt x="1382" y="3738"/>
                    <a:pt x="1382" y="3603"/>
                  </a:cubicBezTo>
                  <a:cubicBezTo>
                    <a:pt x="1382" y="3467"/>
                    <a:pt x="1436" y="3332"/>
                    <a:pt x="1532" y="3237"/>
                  </a:cubicBezTo>
                  <a:lnTo>
                    <a:pt x="1897" y="2871"/>
                  </a:lnTo>
                  <a:lnTo>
                    <a:pt x="1532" y="2519"/>
                  </a:lnTo>
                  <a:cubicBezTo>
                    <a:pt x="1328" y="2316"/>
                    <a:pt x="1328" y="1991"/>
                    <a:pt x="1532" y="1788"/>
                  </a:cubicBezTo>
                  <a:cubicBezTo>
                    <a:pt x="1626" y="1693"/>
                    <a:pt x="1748" y="1639"/>
                    <a:pt x="1897" y="1639"/>
                  </a:cubicBezTo>
                  <a:cubicBezTo>
                    <a:pt x="2032" y="1639"/>
                    <a:pt x="2155" y="1693"/>
                    <a:pt x="2249" y="1788"/>
                  </a:cubicBezTo>
                  <a:lnTo>
                    <a:pt x="2615" y="2153"/>
                  </a:lnTo>
                  <a:lnTo>
                    <a:pt x="2980" y="1788"/>
                  </a:lnTo>
                  <a:cubicBezTo>
                    <a:pt x="3075" y="1693"/>
                    <a:pt x="3197" y="1639"/>
                    <a:pt x="3332" y="1639"/>
                  </a:cubicBezTo>
                  <a:close/>
                  <a:moveTo>
                    <a:pt x="8885" y="1300"/>
                  </a:moveTo>
                  <a:cubicBezTo>
                    <a:pt x="9684" y="1300"/>
                    <a:pt x="10334" y="1964"/>
                    <a:pt x="10334" y="2763"/>
                  </a:cubicBezTo>
                  <a:cubicBezTo>
                    <a:pt x="10334" y="3562"/>
                    <a:pt x="9684" y="4212"/>
                    <a:pt x="8885" y="4212"/>
                  </a:cubicBezTo>
                  <a:cubicBezTo>
                    <a:pt x="8072" y="4212"/>
                    <a:pt x="7422" y="3562"/>
                    <a:pt x="7422" y="2763"/>
                  </a:cubicBezTo>
                  <a:cubicBezTo>
                    <a:pt x="7422" y="1964"/>
                    <a:pt x="8072" y="1300"/>
                    <a:pt x="8885" y="1300"/>
                  </a:cubicBezTo>
                  <a:close/>
                  <a:moveTo>
                    <a:pt x="2696" y="0"/>
                  </a:moveTo>
                  <a:cubicBezTo>
                    <a:pt x="1207" y="0"/>
                    <a:pt x="1" y="1219"/>
                    <a:pt x="1" y="2709"/>
                  </a:cubicBezTo>
                  <a:cubicBezTo>
                    <a:pt x="1" y="3209"/>
                    <a:pt x="136" y="3684"/>
                    <a:pt x="380" y="4090"/>
                  </a:cubicBezTo>
                  <a:lnTo>
                    <a:pt x="1423" y="6243"/>
                  </a:lnTo>
                  <a:cubicBezTo>
                    <a:pt x="1734" y="6893"/>
                    <a:pt x="2384" y="7299"/>
                    <a:pt x="3116" y="7299"/>
                  </a:cubicBezTo>
                  <a:cubicBezTo>
                    <a:pt x="3400" y="7299"/>
                    <a:pt x="3671" y="7232"/>
                    <a:pt x="3928" y="7110"/>
                  </a:cubicBezTo>
                  <a:cubicBezTo>
                    <a:pt x="4592" y="6785"/>
                    <a:pt x="4984" y="6108"/>
                    <a:pt x="4984" y="5417"/>
                  </a:cubicBezTo>
                  <a:lnTo>
                    <a:pt x="6326" y="5417"/>
                  </a:lnTo>
                  <a:cubicBezTo>
                    <a:pt x="6326" y="6108"/>
                    <a:pt x="6718" y="6785"/>
                    <a:pt x="7382" y="7110"/>
                  </a:cubicBezTo>
                  <a:cubicBezTo>
                    <a:pt x="7639" y="7232"/>
                    <a:pt x="7924" y="7299"/>
                    <a:pt x="8208" y="7299"/>
                  </a:cubicBezTo>
                  <a:cubicBezTo>
                    <a:pt x="8926" y="7299"/>
                    <a:pt x="9576" y="6893"/>
                    <a:pt x="9887" y="6243"/>
                  </a:cubicBezTo>
                  <a:lnTo>
                    <a:pt x="10943" y="4090"/>
                  </a:lnTo>
                  <a:cubicBezTo>
                    <a:pt x="11187" y="3684"/>
                    <a:pt x="11322" y="3209"/>
                    <a:pt x="11322" y="2709"/>
                  </a:cubicBezTo>
                  <a:cubicBezTo>
                    <a:pt x="11322" y="1219"/>
                    <a:pt x="10104" y="0"/>
                    <a:pt x="8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5407693" y="3289430"/>
              <a:ext cx="25590" cy="25111"/>
            </a:xfrm>
            <a:custGeom>
              <a:avLst/>
              <a:gdLst/>
              <a:ahLst/>
              <a:cxnLst/>
              <a:rect l="l" t="t" r="r" b="b"/>
              <a:pathLst>
                <a:path w="801" h="786" extrusionOk="0">
                  <a:moveTo>
                    <a:pt x="407" y="1"/>
                  </a:moveTo>
                  <a:cubicBezTo>
                    <a:pt x="177" y="1"/>
                    <a:pt x="0" y="177"/>
                    <a:pt x="0" y="394"/>
                  </a:cubicBezTo>
                  <a:cubicBezTo>
                    <a:pt x="0" y="610"/>
                    <a:pt x="177" y="786"/>
                    <a:pt x="407" y="786"/>
                  </a:cubicBezTo>
                  <a:cubicBezTo>
                    <a:pt x="623" y="786"/>
                    <a:pt x="800" y="610"/>
                    <a:pt x="800" y="394"/>
                  </a:cubicBezTo>
                  <a:cubicBezTo>
                    <a:pt x="800" y="177"/>
                    <a:pt x="623"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5407693" y="3335756"/>
              <a:ext cx="25590" cy="25111"/>
            </a:xfrm>
            <a:custGeom>
              <a:avLst/>
              <a:gdLst/>
              <a:ahLst/>
              <a:cxnLst/>
              <a:rect l="l" t="t" r="r" b="b"/>
              <a:pathLst>
                <a:path w="801" h="786" extrusionOk="0">
                  <a:moveTo>
                    <a:pt x="407" y="0"/>
                  </a:moveTo>
                  <a:cubicBezTo>
                    <a:pt x="177" y="0"/>
                    <a:pt x="0" y="176"/>
                    <a:pt x="0" y="392"/>
                  </a:cubicBezTo>
                  <a:cubicBezTo>
                    <a:pt x="0" y="609"/>
                    <a:pt x="177" y="786"/>
                    <a:pt x="407" y="786"/>
                  </a:cubicBezTo>
                  <a:cubicBezTo>
                    <a:pt x="623" y="786"/>
                    <a:pt x="800" y="609"/>
                    <a:pt x="800" y="392"/>
                  </a:cubicBezTo>
                  <a:cubicBezTo>
                    <a:pt x="800" y="176"/>
                    <a:pt x="623"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5431048" y="3312785"/>
              <a:ext cx="25143" cy="25143"/>
            </a:xfrm>
            <a:custGeom>
              <a:avLst/>
              <a:gdLst/>
              <a:ahLst/>
              <a:cxnLst/>
              <a:rect l="l" t="t" r="r" b="b"/>
              <a:pathLst>
                <a:path w="787" h="787" extrusionOk="0">
                  <a:moveTo>
                    <a:pt x="394" y="1"/>
                  </a:moveTo>
                  <a:cubicBezTo>
                    <a:pt x="177" y="1"/>
                    <a:pt x="1" y="177"/>
                    <a:pt x="1" y="394"/>
                  </a:cubicBezTo>
                  <a:cubicBezTo>
                    <a:pt x="1" y="611"/>
                    <a:pt x="177" y="786"/>
                    <a:pt x="394" y="786"/>
                  </a:cubicBezTo>
                  <a:cubicBezTo>
                    <a:pt x="611" y="786"/>
                    <a:pt x="786" y="611"/>
                    <a:pt x="786" y="394"/>
                  </a:cubicBezTo>
                  <a:cubicBezTo>
                    <a:pt x="786" y="177"/>
                    <a:pt x="611"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5384786" y="3312785"/>
              <a:ext cx="25111" cy="25143"/>
            </a:xfrm>
            <a:custGeom>
              <a:avLst/>
              <a:gdLst/>
              <a:ahLst/>
              <a:cxnLst/>
              <a:rect l="l" t="t" r="r" b="b"/>
              <a:pathLst>
                <a:path w="786" h="787" extrusionOk="0">
                  <a:moveTo>
                    <a:pt x="392" y="1"/>
                  </a:moveTo>
                  <a:cubicBezTo>
                    <a:pt x="176" y="1"/>
                    <a:pt x="0" y="177"/>
                    <a:pt x="0" y="394"/>
                  </a:cubicBezTo>
                  <a:cubicBezTo>
                    <a:pt x="0" y="611"/>
                    <a:pt x="176" y="786"/>
                    <a:pt x="392" y="786"/>
                  </a:cubicBezTo>
                  <a:cubicBezTo>
                    <a:pt x="609" y="786"/>
                    <a:pt x="786" y="611"/>
                    <a:pt x="786" y="394"/>
                  </a:cubicBezTo>
                  <a:cubicBezTo>
                    <a:pt x="786" y="177"/>
                    <a:pt x="609"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67"/>
          <p:cNvSpPr/>
          <p:nvPr/>
        </p:nvSpPr>
        <p:spPr>
          <a:xfrm>
            <a:off x="5444858" y="3413473"/>
            <a:ext cx="354797" cy="504052"/>
          </a:xfrm>
          <a:custGeom>
            <a:avLst/>
            <a:gdLst/>
            <a:ahLst/>
            <a:cxnLst/>
            <a:rect l="l" t="t" r="r" b="b"/>
            <a:pathLst>
              <a:path w="8018" h="11391" extrusionOk="0">
                <a:moveTo>
                  <a:pt x="5522" y="0"/>
                </a:moveTo>
                <a:cubicBezTo>
                  <a:pt x="5514" y="0"/>
                  <a:pt x="5506" y="0"/>
                  <a:pt x="5499" y="1"/>
                </a:cubicBezTo>
                <a:cubicBezTo>
                  <a:pt x="5255" y="15"/>
                  <a:pt x="5065" y="218"/>
                  <a:pt x="5065" y="461"/>
                </a:cubicBezTo>
                <a:lnTo>
                  <a:pt x="5092" y="949"/>
                </a:lnTo>
                <a:lnTo>
                  <a:pt x="4469" y="949"/>
                </a:lnTo>
                <a:cubicBezTo>
                  <a:pt x="4009" y="949"/>
                  <a:pt x="3630" y="1315"/>
                  <a:pt x="3630" y="1776"/>
                </a:cubicBezTo>
                <a:lnTo>
                  <a:pt x="3630" y="2547"/>
                </a:lnTo>
                <a:lnTo>
                  <a:pt x="2912" y="2547"/>
                </a:lnTo>
                <a:cubicBezTo>
                  <a:pt x="2696" y="2547"/>
                  <a:pt x="2533" y="2709"/>
                  <a:pt x="2533" y="2926"/>
                </a:cubicBezTo>
                <a:lnTo>
                  <a:pt x="2533" y="3644"/>
                </a:lnTo>
                <a:cubicBezTo>
                  <a:pt x="1043" y="4240"/>
                  <a:pt x="0" y="5689"/>
                  <a:pt x="0" y="7368"/>
                </a:cubicBezTo>
                <a:cubicBezTo>
                  <a:pt x="0" y="9589"/>
                  <a:pt x="1802" y="11391"/>
                  <a:pt x="4009" y="11391"/>
                </a:cubicBezTo>
                <a:cubicBezTo>
                  <a:pt x="6230" y="11391"/>
                  <a:pt x="8017" y="9589"/>
                  <a:pt x="8017" y="7368"/>
                </a:cubicBezTo>
                <a:cubicBezTo>
                  <a:pt x="8017" y="5689"/>
                  <a:pt x="6975" y="4240"/>
                  <a:pt x="5499" y="3644"/>
                </a:cubicBezTo>
                <a:lnTo>
                  <a:pt x="5499" y="2926"/>
                </a:lnTo>
                <a:cubicBezTo>
                  <a:pt x="5499" y="2709"/>
                  <a:pt x="5323" y="2547"/>
                  <a:pt x="5119" y="2547"/>
                </a:cubicBezTo>
                <a:lnTo>
                  <a:pt x="4523" y="2547"/>
                </a:lnTo>
                <a:lnTo>
                  <a:pt x="4523" y="1843"/>
                </a:lnTo>
                <a:lnTo>
                  <a:pt x="5173" y="1843"/>
                </a:lnTo>
                <a:cubicBezTo>
                  <a:pt x="5390" y="1843"/>
                  <a:pt x="5607" y="1748"/>
                  <a:pt x="5756" y="1586"/>
                </a:cubicBezTo>
                <a:cubicBezTo>
                  <a:pt x="5919" y="1423"/>
                  <a:pt x="6000" y="1220"/>
                  <a:pt x="5986" y="990"/>
                </a:cubicBezTo>
                <a:lnTo>
                  <a:pt x="5973" y="434"/>
                </a:lnTo>
                <a:cubicBezTo>
                  <a:pt x="5959" y="198"/>
                  <a:pt x="5769" y="0"/>
                  <a:pt x="5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67"/>
          <p:cNvGrpSpPr/>
          <p:nvPr/>
        </p:nvGrpSpPr>
        <p:grpSpPr>
          <a:xfrm>
            <a:off x="6051026" y="3457124"/>
            <a:ext cx="524988" cy="416461"/>
            <a:chOff x="6125521" y="3203361"/>
            <a:chExt cx="379025" cy="300694"/>
          </a:xfrm>
        </p:grpSpPr>
        <p:sp>
          <p:nvSpPr>
            <p:cNvPr id="1423" name="Google Shape;1423;p67"/>
            <p:cNvSpPr/>
            <p:nvPr/>
          </p:nvSpPr>
          <p:spPr>
            <a:xfrm>
              <a:off x="6125521" y="3311060"/>
              <a:ext cx="379025" cy="192995"/>
            </a:xfrm>
            <a:custGeom>
              <a:avLst/>
              <a:gdLst/>
              <a:ahLst/>
              <a:cxnLst/>
              <a:rect l="l" t="t" r="r" b="b"/>
              <a:pathLst>
                <a:path w="11864" h="6041" extrusionOk="0">
                  <a:moveTo>
                    <a:pt x="3264" y="2209"/>
                  </a:moveTo>
                  <a:cubicBezTo>
                    <a:pt x="3386" y="2209"/>
                    <a:pt x="3494" y="2249"/>
                    <a:pt x="3576" y="2330"/>
                  </a:cubicBezTo>
                  <a:cubicBezTo>
                    <a:pt x="3738" y="2507"/>
                    <a:pt x="3738" y="2777"/>
                    <a:pt x="3576" y="2940"/>
                  </a:cubicBezTo>
                  <a:lnTo>
                    <a:pt x="3278" y="3238"/>
                  </a:lnTo>
                  <a:lnTo>
                    <a:pt x="3576" y="3522"/>
                  </a:lnTo>
                  <a:cubicBezTo>
                    <a:pt x="3657" y="3603"/>
                    <a:pt x="3697" y="3711"/>
                    <a:pt x="3697" y="3834"/>
                  </a:cubicBezTo>
                  <a:cubicBezTo>
                    <a:pt x="3697" y="3955"/>
                    <a:pt x="3657" y="4063"/>
                    <a:pt x="3576" y="4145"/>
                  </a:cubicBezTo>
                  <a:cubicBezTo>
                    <a:pt x="3494" y="4226"/>
                    <a:pt x="3386" y="4267"/>
                    <a:pt x="3264" y="4267"/>
                  </a:cubicBezTo>
                  <a:cubicBezTo>
                    <a:pt x="3155" y="4267"/>
                    <a:pt x="3034" y="4226"/>
                    <a:pt x="2953" y="4145"/>
                  </a:cubicBezTo>
                  <a:lnTo>
                    <a:pt x="2668" y="3847"/>
                  </a:lnTo>
                  <a:lnTo>
                    <a:pt x="2370" y="4145"/>
                  </a:lnTo>
                  <a:cubicBezTo>
                    <a:pt x="2289" y="4226"/>
                    <a:pt x="2180" y="4267"/>
                    <a:pt x="2072" y="4267"/>
                  </a:cubicBezTo>
                  <a:cubicBezTo>
                    <a:pt x="1951" y="4267"/>
                    <a:pt x="1842" y="4226"/>
                    <a:pt x="1761" y="4145"/>
                  </a:cubicBezTo>
                  <a:cubicBezTo>
                    <a:pt x="1598" y="3969"/>
                    <a:pt x="1598" y="3698"/>
                    <a:pt x="1761" y="3522"/>
                  </a:cubicBezTo>
                  <a:lnTo>
                    <a:pt x="2059" y="3238"/>
                  </a:lnTo>
                  <a:lnTo>
                    <a:pt x="1761" y="2940"/>
                  </a:lnTo>
                  <a:cubicBezTo>
                    <a:pt x="1598" y="2777"/>
                    <a:pt x="1598" y="2507"/>
                    <a:pt x="1761" y="2330"/>
                  </a:cubicBezTo>
                  <a:cubicBezTo>
                    <a:pt x="1842" y="2249"/>
                    <a:pt x="1951" y="2209"/>
                    <a:pt x="2072" y="2209"/>
                  </a:cubicBezTo>
                  <a:cubicBezTo>
                    <a:pt x="2180" y="2209"/>
                    <a:pt x="2289" y="2249"/>
                    <a:pt x="2370" y="2330"/>
                  </a:cubicBezTo>
                  <a:lnTo>
                    <a:pt x="2668" y="2628"/>
                  </a:lnTo>
                  <a:lnTo>
                    <a:pt x="2953" y="2330"/>
                  </a:lnTo>
                  <a:cubicBezTo>
                    <a:pt x="3034" y="2249"/>
                    <a:pt x="3155" y="2209"/>
                    <a:pt x="3264" y="2209"/>
                  </a:cubicBezTo>
                  <a:close/>
                  <a:moveTo>
                    <a:pt x="9060" y="1694"/>
                  </a:moveTo>
                  <a:cubicBezTo>
                    <a:pt x="9195" y="1694"/>
                    <a:pt x="9318" y="1748"/>
                    <a:pt x="9412" y="1842"/>
                  </a:cubicBezTo>
                  <a:cubicBezTo>
                    <a:pt x="9507" y="1938"/>
                    <a:pt x="9562" y="2059"/>
                    <a:pt x="9562" y="2195"/>
                  </a:cubicBezTo>
                  <a:cubicBezTo>
                    <a:pt x="9562" y="2317"/>
                    <a:pt x="9507" y="2452"/>
                    <a:pt x="9412" y="2547"/>
                  </a:cubicBezTo>
                  <a:cubicBezTo>
                    <a:pt x="9385" y="2574"/>
                    <a:pt x="9358" y="2588"/>
                    <a:pt x="9318" y="2615"/>
                  </a:cubicBezTo>
                  <a:cubicBezTo>
                    <a:pt x="9399" y="2642"/>
                    <a:pt x="9466" y="2696"/>
                    <a:pt x="9535" y="2750"/>
                  </a:cubicBezTo>
                  <a:cubicBezTo>
                    <a:pt x="9602" y="2818"/>
                    <a:pt x="9643" y="2886"/>
                    <a:pt x="9683" y="2967"/>
                  </a:cubicBezTo>
                  <a:cubicBezTo>
                    <a:pt x="9697" y="2940"/>
                    <a:pt x="9724" y="2913"/>
                    <a:pt x="9751" y="2886"/>
                  </a:cubicBezTo>
                  <a:cubicBezTo>
                    <a:pt x="9845" y="2790"/>
                    <a:pt x="9968" y="2736"/>
                    <a:pt x="10103" y="2736"/>
                  </a:cubicBezTo>
                  <a:cubicBezTo>
                    <a:pt x="10239" y="2736"/>
                    <a:pt x="10360" y="2790"/>
                    <a:pt x="10455" y="2886"/>
                  </a:cubicBezTo>
                  <a:cubicBezTo>
                    <a:pt x="10550" y="2980"/>
                    <a:pt x="10604" y="3102"/>
                    <a:pt x="10604" y="3238"/>
                  </a:cubicBezTo>
                  <a:cubicBezTo>
                    <a:pt x="10604" y="3359"/>
                    <a:pt x="10550" y="3495"/>
                    <a:pt x="10455" y="3590"/>
                  </a:cubicBezTo>
                  <a:cubicBezTo>
                    <a:pt x="10360" y="3684"/>
                    <a:pt x="10239" y="3725"/>
                    <a:pt x="10103" y="3725"/>
                  </a:cubicBezTo>
                  <a:cubicBezTo>
                    <a:pt x="9968" y="3725"/>
                    <a:pt x="9845" y="3684"/>
                    <a:pt x="9751" y="3590"/>
                  </a:cubicBezTo>
                  <a:cubicBezTo>
                    <a:pt x="9724" y="3563"/>
                    <a:pt x="9697" y="3536"/>
                    <a:pt x="9683" y="3495"/>
                  </a:cubicBezTo>
                  <a:cubicBezTo>
                    <a:pt x="9643" y="3576"/>
                    <a:pt x="9602" y="3644"/>
                    <a:pt x="9535" y="3711"/>
                  </a:cubicBezTo>
                  <a:cubicBezTo>
                    <a:pt x="9466" y="3780"/>
                    <a:pt x="9399" y="3820"/>
                    <a:pt x="9318" y="3861"/>
                  </a:cubicBezTo>
                  <a:cubicBezTo>
                    <a:pt x="9345" y="3874"/>
                    <a:pt x="9372" y="3901"/>
                    <a:pt x="9399" y="3928"/>
                  </a:cubicBezTo>
                  <a:cubicBezTo>
                    <a:pt x="9493" y="4023"/>
                    <a:pt x="9548" y="4145"/>
                    <a:pt x="9548" y="4280"/>
                  </a:cubicBezTo>
                  <a:cubicBezTo>
                    <a:pt x="9548" y="4416"/>
                    <a:pt x="9493" y="4538"/>
                    <a:pt x="9399" y="4632"/>
                  </a:cubicBezTo>
                  <a:cubicBezTo>
                    <a:pt x="9304" y="4728"/>
                    <a:pt x="9182" y="4782"/>
                    <a:pt x="9047" y="4782"/>
                  </a:cubicBezTo>
                  <a:cubicBezTo>
                    <a:pt x="8912" y="4782"/>
                    <a:pt x="8789" y="4728"/>
                    <a:pt x="8695" y="4632"/>
                  </a:cubicBezTo>
                  <a:cubicBezTo>
                    <a:pt x="8600" y="4538"/>
                    <a:pt x="8545" y="4416"/>
                    <a:pt x="8545" y="4280"/>
                  </a:cubicBezTo>
                  <a:cubicBezTo>
                    <a:pt x="8545" y="4145"/>
                    <a:pt x="8600" y="4023"/>
                    <a:pt x="8695" y="3928"/>
                  </a:cubicBezTo>
                  <a:cubicBezTo>
                    <a:pt x="8722" y="3901"/>
                    <a:pt x="8762" y="3874"/>
                    <a:pt x="8789" y="3861"/>
                  </a:cubicBezTo>
                  <a:cubicBezTo>
                    <a:pt x="8708" y="3820"/>
                    <a:pt x="8641" y="3780"/>
                    <a:pt x="8572" y="3711"/>
                  </a:cubicBezTo>
                  <a:cubicBezTo>
                    <a:pt x="8518" y="3644"/>
                    <a:pt x="8464" y="3576"/>
                    <a:pt x="8437" y="3495"/>
                  </a:cubicBezTo>
                  <a:cubicBezTo>
                    <a:pt x="8410" y="3536"/>
                    <a:pt x="8383" y="3563"/>
                    <a:pt x="8356" y="3590"/>
                  </a:cubicBezTo>
                  <a:cubicBezTo>
                    <a:pt x="8261" y="3684"/>
                    <a:pt x="8139" y="3738"/>
                    <a:pt x="8004" y="3738"/>
                  </a:cubicBezTo>
                  <a:cubicBezTo>
                    <a:pt x="7868" y="3738"/>
                    <a:pt x="7747" y="3684"/>
                    <a:pt x="7652" y="3590"/>
                  </a:cubicBezTo>
                  <a:cubicBezTo>
                    <a:pt x="7557" y="3495"/>
                    <a:pt x="7503" y="3373"/>
                    <a:pt x="7503" y="3238"/>
                  </a:cubicBezTo>
                  <a:cubicBezTo>
                    <a:pt x="7503" y="3102"/>
                    <a:pt x="7557" y="2980"/>
                    <a:pt x="7652" y="2886"/>
                  </a:cubicBezTo>
                  <a:cubicBezTo>
                    <a:pt x="7747" y="2790"/>
                    <a:pt x="7868" y="2736"/>
                    <a:pt x="8004" y="2736"/>
                  </a:cubicBezTo>
                  <a:cubicBezTo>
                    <a:pt x="8139" y="2736"/>
                    <a:pt x="8261" y="2790"/>
                    <a:pt x="8356" y="2886"/>
                  </a:cubicBezTo>
                  <a:cubicBezTo>
                    <a:pt x="8383" y="2913"/>
                    <a:pt x="8410" y="2940"/>
                    <a:pt x="8437" y="2980"/>
                  </a:cubicBezTo>
                  <a:cubicBezTo>
                    <a:pt x="8464" y="2899"/>
                    <a:pt x="8518" y="2818"/>
                    <a:pt x="8572" y="2750"/>
                  </a:cubicBezTo>
                  <a:cubicBezTo>
                    <a:pt x="8641" y="2696"/>
                    <a:pt x="8708" y="2642"/>
                    <a:pt x="8789" y="2615"/>
                  </a:cubicBezTo>
                  <a:cubicBezTo>
                    <a:pt x="8762" y="2588"/>
                    <a:pt x="8735" y="2574"/>
                    <a:pt x="8708" y="2547"/>
                  </a:cubicBezTo>
                  <a:cubicBezTo>
                    <a:pt x="8505" y="2344"/>
                    <a:pt x="8505" y="2032"/>
                    <a:pt x="8708" y="1842"/>
                  </a:cubicBezTo>
                  <a:cubicBezTo>
                    <a:pt x="8803" y="1748"/>
                    <a:pt x="8925" y="1694"/>
                    <a:pt x="9060" y="1694"/>
                  </a:cubicBezTo>
                  <a:close/>
                  <a:moveTo>
                    <a:pt x="2966" y="1"/>
                  </a:moveTo>
                  <a:cubicBezTo>
                    <a:pt x="2736" y="1"/>
                    <a:pt x="2546" y="190"/>
                    <a:pt x="2546" y="421"/>
                  </a:cubicBezTo>
                  <a:lnTo>
                    <a:pt x="2546" y="448"/>
                  </a:lnTo>
                  <a:cubicBezTo>
                    <a:pt x="1124" y="569"/>
                    <a:pt x="0" y="1775"/>
                    <a:pt x="0" y="3238"/>
                  </a:cubicBezTo>
                  <a:cubicBezTo>
                    <a:pt x="0" y="4782"/>
                    <a:pt x="1259" y="6041"/>
                    <a:pt x="2803" y="6041"/>
                  </a:cubicBezTo>
                  <a:cubicBezTo>
                    <a:pt x="3847" y="6041"/>
                    <a:pt x="4753" y="5472"/>
                    <a:pt x="5241" y="4632"/>
                  </a:cubicBezTo>
                  <a:lnTo>
                    <a:pt x="6622" y="4632"/>
                  </a:lnTo>
                  <a:cubicBezTo>
                    <a:pt x="7110" y="5472"/>
                    <a:pt x="8018" y="6041"/>
                    <a:pt x="9060" y="6041"/>
                  </a:cubicBezTo>
                  <a:cubicBezTo>
                    <a:pt x="10604" y="6041"/>
                    <a:pt x="11864" y="4782"/>
                    <a:pt x="11864" y="3238"/>
                  </a:cubicBezTo>
                  <a:cubicBezTo>
                    <a:pt x="11864" y="1775"/>
                    <a:pt x="10739" y="569"/>
                    <a:pt x="9318" y="448"/>
                  </a:cubicBezTo>
                  <a:lnTo>
                    <a:pt x="9318" y="421"/>
                  </a:lnTo>
                  <a:cubicBezTo>
                    <a:pt x="9318" y="190"/>
                    <a:pt x="9128" y="1"/>
                    <a:pt x="8897" y="1"/>
                  </a:cubicBezTo>
                  <a:lnTo>
                    <a:pt x="7814" y="1"/>
                  </a:lnTo>
                  <a:cubicBezTo>
                    <a:pt x="7584" y="1"/>
                    <a:pt x="7395" y="190"/>
                    <a:pt x="7395" y="421"/>
                  </a:cubicBezTo>
                  <a:lnTo>
                    <a:pt x="7395" y="434"/>
                  </a:lnTo>
                  <a:lnTo>
                    <a:pt x="4470" y="434"/>
                  </a:lnTo>
                  <a:lnTo>
                    <a:pt x="4470" y="421"/>
                  </a:lnTo>
                  <a:cubicBezTo>
                    <a:pt x="4470" y="190"/>
                    <a:pt x="4280" y="1"/>
                    <a:pt x="4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6249259" y="3203361"/>
              <a:ext cx="131560" cy="46292"/>
            </a:xfrm>
            <a:custGeom>
              <a:avLst/>
              <a:gdLst/>
              <a:ahLst/>
              <a:cxnLst/>
              <a:rect l="l" t="t" r="r" b="b"/>
              <a:pathLst>
                <a:path w="4118" h="1449" extrusionOk="0">
                  <a:moveTo>
                    <a:pt x="2045" y="0"/>
                  </a:moveTo>
                  <a:cubicBezTo>
                    <a:pt x="1382" y="0"/>
                    <a:pt x="745" y="217"/>
                    <a:pt x="217" y="636"/>
                  </a:cubicBezTo>
                  <a:cubicBezTo>
                    <a:pt x="28" y="786"/>
                    <a:pt x="1" y="1069"/>
                    <a:pt x="149" y="1259"/>
                  </a:cubicBezTo>
                  <a:cubicBezTo>
                    <a:pt x="235" y="1376"/>
                    <a:pt x="366" y="1435"/>
                    <a:pt x="501" y="1435"/>
                  </a:cubicBezTo>
                  <a:cubicBezTo>
                    <a:pt x="599" y="1435"/>
                    <a:pt x="700" y="1404"/>
                    <a:pt x="786" y="1340"/>
                  </a:cubicBezTo>
                  <a:cubicBezTo>
                    <a:pt x="1151" y="1042"/>
                    <a:pt x="1585" y="894"/>
                    <a:pt x="2045" y="894"/>
                  </a:cubicBezTo>
                  <a:cubicBezTo>
                    <a:pt x="2520" y="894"/>
                    <a:pt x="2966" y="1056"/>
                    <a:pt x="3332" y="1340"/>
                  </a:cubicBezTo>
                  <a:cubicBezTo>
                    <a:pt x="3413" y="1408"/>
                    <a:pt x="3522" y="1449"/>
                    <a:pt x="3616" y="1449"/>
                  </a:cubicBezTo>
                  <a:cubicBezTo>
                    <a:pt x="3751" y="1449"/>
                    <a:pt x="3874" y="1394"/>
                    <a:pt x="3968" y="1273"/>
                  </a:cubicBezTo>
                  <a:cubicBezTo>
                    <a:pt x="4118" y="1083"/>
                    <a:pt x="4091" y="799"/>
                    <a:pt x="3901" y="650"/>
                  </a:cubicBezTo>
                  <a:cubicBezTo>
                    <a:pt x="3372" y="230"/>
                    <a:pt x="2722" y="0"/>
                    <a:pt x="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6268300" y="3256140"/>
              <a:ext cx="93478" cy="39839"/>
            </a:xfrm>
            <a:custGeom>
              <a:avLst/>
              <a:gdLst/>
              <a:ahLst/>
              <a:cxnLst/>
              <a:rect l="l" t="t" r="r" b="b"/>
              <a:pathLst>
                <a:path w="2926" h="1247" extrusionOk="0">
                  <a:moveTo>
                    <a:pt x="1463" y="0"/>
                  </a:moveTo>
                  <a:cubicBezTo>
                    <a:pt x="1016" y="0"/>
                    <a:pt x="569" y="163"/>
                    <a:pt x="230" y="434"/>
                  </a:cubicBezTo>
                  <a:cubicBezTo>
                    <a:pt x="28" y="596"/>
                    <a:pt x="1" y="867"/>
                    <a:pt x="149" y="1070"/>
                  </a:cubicBezTo>
                  <a:cubicBezTo>
                    <a:pt x="242" y="1178"/>
                    <a:pt x="374" y="1233"/>
                    <a:pt x="506" y="1233"/>
                  </a:cubicBezTo>
                  <a:cubicBezTo>
                    <a:pt x="605" y="1233"/>
                    <a:pt x="705" y="1202"/>
                    <a:pt x="786" y="1138"/>
                  </a:cubicBezTo>
                  <a:cubicBezTo>
                    <a:pt x="976" y="988"/>
                    <a:pt x="1205" y="907"/>
                    <a:pt x="1463" y="907"/>
                  </a:cubicBezTo>
                  <a:cubicBezTo>
                    <a:pt x="1707" y="907"/>
                    <a:pt x="1937" y="988"/>
                    <a:pt x="2140" y="1138"/>
                  </a:cubicBezTo>
                  <a:cubicBezTo>
                    <a:pt x="2222" y="1205"/>
                    <a:pt x="2316" y="1246"/>
                    <a:pt x="2424" y="1246"/>
                  </a:cubicBezTo>
                  <a:cubicBezTo>
                    <a:pt x="2547" y="1246"/>
                    <a:pt x="2682" y="1178"/>
                    <a:pt x="2763" y="1070"/>
                  </a:cubicBezTo>
                  <a:cubicBezTo>
                    <a:pt x="2926" y="880"/>
                    <a:pt x="2899" y="596"/>
                    <a:pt x="2695" y="447"/>
                  </a:cubicBezTo>
                  <a:cubicBezTo>
                    <a:pt x="2343" y="163"/>
                    <a:pt x="1910"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67"/>
          <p:cNvSpPr/>
          <p:nvPr/>
        </p:nvSpPr>
        <p:spPr>
          <a:xfrm>
            <a:off x="3720115" y="4162590"/>
            <a:ext cx="323025" cy="499804"/>
          </a:xfrm>
          <a:custGeom>
            <a:avLst/>
            <a:gdLst/>
            <a:ahLst/>
            <a:cxnLst/>
            <a:rect l="l" t="t" r="r" b="b"/>
            <a:pathLst>
              <a:path w="7300" h="11295" extrusionOk="0">
                <a:moveTo>
                  <a:pt x="3657" y="5146"/>
                </a:moveTo>
                <a:cubicBezTo>
                  <a:pt x="3833" y="5146"/>
                  <a:pt x="3982" y="5296"/>
                  <a:pt x="3982" y="5471"/>
                </a:cubicBezTo>
                <a:lnTo>
                  <a:pt x="3982" y="5756"/>
                </a:lnTo>
                <a:lnTo>
                  <a:pt x="4266" y="5756"/>
                </a:lnTo>
                <a:cubicBezTo>
                  <a:pt x="4443" y="5756"/>
                  <a:pt x="4591" y="5905"/>
                  <a:pt x="4591" y="6094"/>
                </a:cubicBezTo>
                <a:cubicBezTo>
                  <a:pt x="4591" y="6271"/>
                  <a:pt x="4443" y="6419"/>
                  <a:pt x="4266" y="6419"/>
                </a:cubicBezTo>
                <a:lnTo>
                  <a:pt x="3982" y="6419"/>
                </a:lnTo>
                <a:lnTo>
                  <a:pt x="3982" y="6704"/>
                </a:lnTo>
                <a:cubicBezTo>
                  <a:pt x="3982" y="6880"/>
                  <a:pt x="3833" y="7029"/>
                  <a:pt x="3657" y="7029"/>
                </a:cubicBezTo>
                <a:cubicBezTo>
                  <a:pt x="3468" y="7029"/>
                  <a:pt x="3318" y="6880"/>
                  <a:pt x="3318" y="6704"/>
                </a:cubicBezTo>
                <a:lnTo>
                  <a:pt x="3318" y="6419"/>
                </a:lnTo>
                <a:lnTo>
                  <a:pt x="3034" y="6419"/>
                </a:lnTo>
                <a:cubicBezTo>
                  <a:pt x="2858" y="6419"/>
                  <a:pt x="2709" y="6271"/>
                  <a:pt x="2709" y="6094"/>
                </a:cubicBezTo>
                <a:cubicBezTo>
                  <a:pt x="2709" y="5905"/>
                  <a:pt x="2858" y="5756"/>
                  <a:pt x="3034" y="5756"/>
                </a:cubicBezTo>
                <a:lnTo>
                  <a:pt x="3318" y="5756"/>
                </a:lnTo>
                <a:lnTo>
                  <a:pt x="3318" y="5471"/>
                </a:lnTo>
                <a:cubicBezTo>
                  <a:pt x="3318" y="5296"/>
                  <a:pt x="3468" y="5146"/>
                  <a:pt x="3657" y="5146"/>
                </a:cubicBezTo>
                <a:close/>
                <a:moveTo>
                  <a:pt x="3657" y="7584"/>
                </a:moveTo>
                <a:cubicBezTo>
                  <a:pt x="3995" y="7584"/>
                  <a:pt x="4280" y="7869"/>
                  <a:pt x="4280" y="8221"/>
                </a:cubicBezTo>
                <a:cubicBezTo>
                  <a:pt x="4280" y="8559"/>
                  <a:pt x="3995" y="8844"/>
                  <a:pt x="3657" y="8844"/>
                </a:cubicBezTo>
                <a:cubicBezTo>
                  <a:pt x="3305" y="8844"/>
                  <a:pt x="3020" y="8559"/>
                  <a:pt x="3020" y="8221"/>
                </a:cubicBezTo>
                <a:cubicBezTo>
                  <a:pt x="3020" y="7869"/>
                  <a:pt x="3305" y="7584"/>
                  <a:pt x="3657" y="7584"/>
                </a:cubicBezTo>
                <a:close/>
                <a:moveTo>
                  <a:pt x="3643" y="0"/>
                </a:moveTo>
                <a:cubicBezTo>
                  <a:pt x="2560" y="0"/>
                  <a:pt x="1666" y="894"/>
                  <a:pt x="1666" y="1977"/>
                </a:cubicBezTo>
                <a:cubicBezTo>
                  <a:pt x="1666" y="2763"/>
                  <a:pt x="2126" y="3440"/>
                  <a:pt x="2776" y="3765"/>
                </a:cubicBezTo>
                <a:lnTo>
                  <a:pt x="2776" y="4402"/>
                </a:lnTo>
                <a:cubicBezTo>
                  <a:pt x="2289" y="4686"/>
                  <a:pt x="1964" y="5228"/>
                  <a:pt x="1964" y="5838"/>
                </a:cubicBezTo>
                <a:lnTo>
                  <a:pt x="1964" y="9657"/>
                </a:lnTo>
                <a:lnTo>
                  <a:pt x="826" y="9657"/>
                </a:lnTo>
                <a:cubicBezTo>
                  <a:pt x="366" y="9657"/>
                  <a:pt x="1" y="10022"/>
                  <a:pt x="1" y="10469"/>
                </a:cubicBezTo>
                <a:cubicBezTo>
                  <a:pt x="1" y="10930"/>
                  <a:pt x="366" y="11295"/>
                  <a:pt x="826" y="11295"/>
                </a:cubicBezTo>
                <a:lnTo>
                  <a:pt x="6474" y="11295"/>
                </a:lnTo>
                <a:cubicBezTo>
                  <a:pt x="6935" y="11295"/>
                  <a:pt x="7300" y="10930"/>
                  <a:pt x="7300" y="10469"/>
                </a:cubicBezTo>
                <a:cubicBezTo>
                  <a:pt x="7300" y="10022"/>
                  <a:pt x="6935" y="9657"/>
                  <a:pt x="6474" y="9657"/>
                </a:cubicBezTo>
                <a:lnTo>
                  <a:pt x="5337" y="9657"/>
                </a:lnTo>
                <a:lnTo>
                  <a:pt x="5337" y="5838"/>
                </a:lnTo>
                <a:cubicBezTo>
                  <a:pt x="5337" y="5242"/>
                  <a:pt x="5025" y="4713"/>
                  <a:pt x="4551" y="4415"/>
                </a:cubicBezTo>
                <a:lnTo>
                  <a:pt x="4551" y="3738"/>
                </a:lnTo>
                <a:cubicBezTo>
                  <a:pt x="5187" y="3413"/>
                  <a:pt x="5635" y="2750"/>
                  <a:pt x="5635" y="1977"/>
                </a:cubicBezTo>
                <a:cubicBezTo>
                  <a:pt x="5635" y="894"/>
                  <a:pt x="4741" y="0"/>
                  <a:pt x="3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7396589" y="3448875"/>
            <a:ext cx="523832" cy="448872"/>
          </a:xfrm>
          <a:custGeom>
            <a:avLst/>
            <a:gdLst/>
            <a:ahLst/>
            <a:cxnLst/>
            <a:rect l="l" t="t" r="r" b="b"/>
            <a:pathLst>
              <a:path w="11838" h="10144" extrusionOk="0">
                <a:moveTo>
                  <a:pt x="4660" y="4401"/>
                </a:moveTo>
                <a:cubicBezTo>
                  <a:pt x="5134" y="4401"/>
                  <a:pt x="5499" y="4767"/>
                  <a:pt x="5499" y="5241"/>
                </a:cubicBezTo>
                <a:cubicBezTo>
                  <a:pt x="5499" y="5701"/>
                  <a:pt x="5134" y="6080"/>
                  <a:pt x="4660" y="6080"/>
                </a:cubicBezTo>
                <a:cubicBezTo>
                  <a:pt x="4199" y="6080"/>
                  <a:pt x="3834" y="5701"/>
                  <a:pt x="3834" y="5241"/>
                </a:cubicBezTo>
                <a:cubicBezTo>
                  <a:pt x="3834" y="4767"/>
                  <a:pt x="4199" y="4401"/>
                  <a:pt x="4660" y="4401"/>
                </a:cubicBezTo>
                <a:close/>
                <a:moveTo>
                  <a:pt x="7178" y="4401"/>
                </a:moveTo>
                <a:cubicBezTo>
                  <a:pt x="7639" y="4401"/>
                  <a:pt x="8018" y="4767"/>
                  <a:pt x="8018" y="5241"/>
                </a:cubicBezTo>
                <a:cubicBezTo>
                  <a:pt x="8018" y="5701"/>
                  <a:pt x="7639" y="6080"/>
                  <a:pt x="7178" y="6080"/>
                </a:cubicBezTo>
                <a:cubicBezTo>
                  <a:pt x="6718" y="6080"/>
                  <a:pt x="6339" y="5701"/>
                  <a:pt x="6339" y="5241"/>
                </a:cubicBezTo>
                <a:cubicBezTo>
                  <a:pt x="6339" y="4767"/>
                  <a:pt x="6718" y="4401"/>
                  <a:pt x="7178" y="4401"/>
                </a:cubicBezTo>
                <a:close/>
                <a:moveTo>
                  <a:pt x="6962" y="7137"/>
                </a:moveTo>
                <a:cubicBezTo>
                  <a:pt x="7178" y="7137"/>
                  <a:pt x="7355" y="7313"/>
                  <a:pt x="7355" y="7530"/>
                </a:cubicBezTo>
                <a:cubicBezTo>
                  <a:pt x="7355" y="7747"/>
                  <a:pt x="7178" y="7922"/>
                  <a:pt x="6962" y="7922"/>
                </a:cubicBezTo>
                <a:lnTo>
                  <a:pt x="4876" y="7922"/>
                </a:lnTo>
                <a:cubicBezTo>
                  <a:pt x="4660" y="7922"/>
                  <a:pt x="4484" y="7747"/>
                  <a:pt x="4484" y="7530"/>
                </a:cubicBezTo>
                <a:cubicBezTo>
                  <a:pt x="4484" y="7313"/>
                  <a:pt x="4660" y="7137"/>
                  <a:pt x="4876" y="7137"/>
                </a:cubicBezTo>
                <a:close/>
                <a:moveTo>
                  <a:pt x="5920" y="0"/>
                </a:moveTo>
                <a:cubicBezTo>
                  <a:pt x="5269" y="0"/>
                  <a:pt x="4741" y="515"/>
                  <a:pt x="4741" y="1165"/>
                </a:cubicBezTo>
                <a:cubicBezTo>
                  <a:pt x="4741" y="1652"/>
                  <a:pt x="5039" y="2072"/>
                  <a:pt x="5472" y="2261"/>
                </a:cubicBezTo>
                <a:lnTo>
                  <a:pt x="5472" y="2749"/>
                </a:lnTo>
                <a:lnTo>
                  <a:pt x="3359" y="2749"/>
                </a:lnTo>
                <a:cubicBezTo>
                  <a:pt x="2940" y="2749"/>
                  <a:pt x="2601" y="3101"/>
                  <a:pt x="2601" y="3521"/>
                </a:cubicBezTo>
                <a:lnTo>
                  <a:pt x="2601" y="5132"/>
                </a:lnTo>
                <a:lnTo>
                  <a:pt x="2263" y="5132"/>
                </a:lnTo>
                <a:cubicBezTo>
                  <a:pt x="2086" y="4713"/>
                  <a:pt x="1667" y="4415"/>
                  <a:pt x="1180" y="4415"/>
                </a:cubicBezTo>
                <a:cubicBezTo>
                  <a:pt x="530" y="4415"/>
                  <a:pt x="1" y="4943"/>
                  <a:pt x="1" y="5593"/>
                </a:cubicBezTo>
                <a:cubicBezTo>
                  <a:pt x="1" y="6243"/>
                  <a:pt x="530" y="6771"/>
                  <a:pt x="1180" y="6771"/>
                </a:cubicBezTo>
                <a:cubicBezTo>
                  <a:pt x="1667" y="6771"/>
                  <a:pt x="2086" y="6473"/>
                  <a:pt x="2263" y="6040"/>
                </a:cubicBezTo>
                <a:lnTo>
                  <a:pt x="2601" y="6040"/>
                </a:lnTo>
                <a:lnTo>
                  <a:pt x="2601" y="8410"/>
                </a:lnTo>
                <a:cubicBezTo>
                  <a:pt x="2601" y="8830"/>
                  <a:pt x="2940" y="9168"/>
                  <a:pt x="3359" y="9168"/>
                </a:cubicBezTo>
                <a:lnTo>
                  <a:pt x="3753" y="9168"/>
                </a:lnTo>
                <a:lnTo>
                  <a:pt x="3753" y="9372"/>
                </a:lnTo>
                <a:cubicBezTo>
                  <a:pt x="3753" y="9791"/>
                  <a:pt x="4091" y="10143"/>
                  <a:pt x="4524" y="10143"/>
                </a:cubicBezTo>
                <a:lnTo>
                  <a:pt x="7328" y="10143"/>
                </a:lnTo>
                <a:cubicBezTo>
                  <a:pt x="7747" y="10143"/>
                  <a:pt x="8099" y="9791"/>
                  <a:pt x="8099" y="9372"/>
                </a:cubicBezTo>
                <a:lnTo>
                  <a:pt x="8099" y="9168"/>
                </a:lnTo>
                <a:lnTo>
                  <a:pt x="8479" y="9168"/>
                </a:lnTo>
                <a:cubicBezTo>
                  <a:pt x="8899" y="9168"/>
                  <a:pt x="9251" y="8830"/>
                  <a:pt x="9251" y="8410"/>
                </a:cubicBezTo>
                <a:lnTo>
                  <a:pt x="9251" y="6040"/>
                </a:lnTo>
                <a:lnTo>
                  <a:pt x="9576" y="6040"/>
                </a:lnTo>
                <a:cubicBezTo>
                  <a:pt x="9766" y="6473"/>
                  <a:pt x="10185" y="6771"/>
                  <a:pt x="10672" y="6771"/>
                </a:cubicBezTo>
                <a:cubicBezTo>
                  <a:pt x="11323" y="6771"/>
                  <a:pt x="11837" y="6243"/>
                  <a:pt x="11837" y="5593"/>
                </a:cubicBezTo>
                <a:cubicBezTo>
                  <a:pt x="11837" y="4943"/>
                  <a:pt x="11323" y="4415"/>
                  <a:pt x="10672" y="4415"/>
                </a:cubicBezTo>
                <a:cubicBezTo>
                  <a:pt x="10185" y="4415"/>
                  <a:pt x="9766" y="4713"/>
                  <a:pt x="9576" y="5132"/>
                </a:cubicBezTo>
                <a:lnTo>
                  <a:pt x="9251" y="5132"/>
                </a:lnTo>
                <a:lnTo>
                  <a:pt x="9251" y="3521"/>
                </a:lnTo>
                <a:cubicBezTo>
                  <a:pt x="9251" y="3101"/>
                  <a:pt x="8899" y="2749"/>
                  <a:pt x="8479" y="2749"/>
                </a:cubicBezTo>
                <a:lnTo>
                  <a:pt x="6380" y="2749"/>
                </a:lnTo>
                <a:lnTo>
                  <a:pt x="6380" y="2261"/>
                </a:lnTo>
                <a:cubicBezTo>
                  <a:pt x="6799" y="2072"/>
                  <a:pt x="7097" y="1652"/>
                  <a:pt x="7097" y="1165"/>
                </a:cubicBezTo>
                <a:cubicBezTo>
                  <a:pt x="7097" y="515"/>
                  <a:pt x="6570" y="0"/>
                  <a:pt x="5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67"/>
          <p:cNvGrpSpPr/>
          <p:nvPr/>
        </p:nvGrpSpPr>
        <p:grpSpPr>
          <a:xfrm>
            <a:off x="4351285" y="4192983"/>
            <a:ext cx="484905" cy="433894"/>
            <a:chOff x="3646702" y="3734667"/>
            <a:chExt cx="350087" cy="313281"/>
          </a:xfrm>
        </p:grpSpPr>
        <p:sp>
          <p:nvSpPr>
            <p:cNvPr id="1429" name="Google Shape;1429;p67"/>
            <p:cNvSpPr/>
            <p:nvPr/>
          </p:nvSpPr>
          <p:spPr>
            <a:xfrm>
              <a:off x="3646702" y="3734667"/>
              <a:ext cx="160983" cy="161399"/>
            </a:xfrm>
            <a:custGeom>
              <a:avLst/>
              <a:gdLst/>
              <a:ahLst/>
              <a:cxnLst/>
              <a:rect l="l" t="t" r="r" b="b"/>
              <a:pathLst>
                <a:path w="5039" h="5052" extrusionOk="0">
                  <a:moveTo>
                    <a:pt x="1111" y="596"/>
                  </a:moveTo>
                  <a:cubicBezTo>
                    <a:pt x="1409" y="596"/>
                    <a:pt x="1640" y="840"/>
                    <a:pt x="1640" y="1124"/>
                  </a:cubicBezTo>
                  <a:cubicBezTo>
                    <a:pt x="1640" y="1422"/>
                    <a:pt x="1409" y="1653"/>
                    <a:pt x="1111" y="1653"/>
                  </a:cubicBezTo>
                  <a:cubicBezTo>
                    <a:pt x="827" y="1653"/>
                    <a:pt x="583" y="1422"/>
                    <a:pt x="583" y="1124"/>
                  </a:cubicBezTo>
                  <a:cubicBezTo>
                    <a:pt x="583" y="840"/>
                    <a:pt x="827" y="596"/>
                    <a:pt x="1111" y="596"/>
                  </a:cubicBezTo>
                  <a:close/>
                  <a:moveTo>
                    <a:pt x="3915" y="596"/>
                  </a:moveTo>
                  <a:cubicBezTo>
                    <a:pt x="4213" y="596"/>
                    <a:pt x="4443" y="840"/>
                    <a:pt x="4443" y="1124"/>
                  </a:cubicBezTo>
                  <a:cubicBezTo>
                    <a:pt x="4443" y="1422"/>
                    <a:pt x="4213" y="1653"/>
                    <a:pt x="3915" y="1653"/>
                  </a:cubicBezTo>
                  <a:cubicBezTo>
                    <a:pt x="3630" y="1653"/>
                    <a:pt x="3386" y="1422"/>
                    <a:pt x="3386" y="1124"/>
                  </a:cubicBezTo>
                  <a:cubicBezTo>
                    <a:pt x="3386" y="840"/>
                    <a:pt x="3630" y="596"/>
                    <a:pt x="3915" y="596"/>
                  </a:cubicBezTo>
                  <a:close/>
                  <a:moveTo>
                    <a:pt x="2547" y="1964"/>
                  </a:moveTo>
                  <a:cubicBezTo>
                    <a:pt x="2844" y="1964"/>
                    <a:pt x="3075" y="2194"/>
                    <a:pt x="3075" y="2492"/>
                  </a:cubicBezTo>
                  <a:cubicBezTo>
                    <a:pt x="3075" y="2776"/>
                    <a:pt x="2844" y="3020"/>
                    <a:pt x="2547" y="3020"/>
                  </a:cubicBezTo>
                  <a:cubicBezTo>
                    <a:pt x="2263" y="3020"/>
                    <a:pt x="2019" y="2776"/>
                    <a:pt x="2019" y="2492"/>
                  </a:cubicBezTo>
                  <a:cubicBezTo>
                    <a:pt x="2019" y="2194"/>
                    <a:pt x="2263" y="1964"/>
                    <a:pt x="2547" y="1964"/>
                  </a:cubicBezTo>
                  <a:close/>
                  <a:moveTo>
                    <a:pt x="1111" y="3399"/>
                  </a:moveTo>
                  <a:cubicBezTo>
                    <a:pt x="1409" y="3399"/>
                    <a:pt x="1640" y="3630"/>
                    <a:pt x="1640" y="3928"/>
                  </a:cubicBezTo>
                  <a:cubicBezTo>
                    <a:pt x="1640" y="4212"/>
                    <a:pt x="1409" y="4456"/>
                    <a:pt x="1111" y="4456"/>
                  </a:cubicBezTo>
                  <a:cubicBezTo>
                    <a:pt x="827" y="4456"/>
                    <a:pt x="583" y="4212"/>
                    <a:pt x="583" y="3928"/>
                  </a:cubicBezTo>
                  <a:cubicBezTo>
                    <a:pt x="583" y="3630"/>
                    <a:pt x="827" y="3399"/>
                    <a:pt x="1111" y="3399"/>
                  </a:cubicBezTo>
                  <a:close/>
                  <a:moveTo>
                    <a:pt x="3915" y="3399"/>
                  </a:moveTo>
                  <a:cubicBezTo>
                    <a:pt x="4213" y="3399"/>
                    <a:pt x="4443" y="3630"/>
                    <a:pt x="4443" y="3928"/>
                  </a:cubicBezTo>
                  <a:cubicBezTo>
                    <a:pt x="4443" y="4212"/>
                    <a:pt x="4213" y="4456"/>
                    <a:pt x="3915" y="4456"/>
                  </a:cubicBezTo>
                  <a:cubicBezTo>
                    <a:pt x="3630" y="4456"/>
                    <a:pt x="3386" y="4212"/>
                    <a:pt x="3386" y="3928"/>
                  </a:cubicBezTo>
                  <a:cubicBezTo>
                    <a:pt x="3386" y="3630"/>
                    <a:pt x="3630" y="3399"/>
                    <a:pt x="3915" y="3399"/>
                  </a:cubicBezTo>
                  <a:close/>
                  <a:moveTo>
                    <a:pt x="515" y="1"/>
                  </a:moveTo>
                  <a:cubicBezTo>
                    <a:pt x="231" y="1"/>
                    <a:pt x="1" y="230"/>
                    <a:pt x="1" y="515"/>
                  </a:cubicBezTo>
                  <a:lnTo>
                    <a:pt x="1" y="4537"/>
                  </a:lnTo>
                  <a:cubicBezTo>
                    <a:pt x="1" y="4822"/>
                    <a:pt x="231" y="5051"/>
                    <a:pt x="515" y="5051"/>
                  </a:cubicBezTo>
                  <a:lnTo>
                    <a:pt x="4524" y="5051"/>
                  </a:lnTo>
                  <a:cubicBezTo>
                    <a:pt x="4809" y="5051"/>
                    <a:pt x="5038" y="4822"/>
                    <a:pt x="5038" y="4537"/>
                  </a:cubicBezTo>
                  <a:lnTo>
                    <a:pt x="5038" y="515"/>
                  </a:lnTo>
                  <a:cubicBezTo>
                    <a:pt x="5038" y="230"/>
                    <a:pt x="4809" y="1"/>
                    <a:pt x="4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3784753" y="3838500"/>
              <a:ext cx="212036" cy="209448"/>
            </a:xfrm>
            <a:custGeom>
              <a:avLst/>
              <a:gdLst/>
              <a:ahLst/>
              <a:cxnLst/>
              <a:rect l="l" t="t" r="r" b="b"/>
              <a:pathLst>
                <a:path w="6637" h="6556" extrusionOk="0">
                  <a:moveTo>
                    <a:pt x="2884" y="826"/>
                  </a:moveTo>
                  <a:cubicBezTo>
                    <a:pt x="2993" y="826"/>
                    <a:pt x="3088" y="853"/>
                    <a:pt x="3169" y="895"/>
                  </a:cubicBezTo>
                  <a:cubicBezTo>
                    <a:pt x="3413" y="1057"/>
                    <a:pt x="3494" y="1382"/>
                    <a:pt x="3345" y="1626"/>
                  </a:cubicBezTo>
                  <a:cubicBezTo>
                    <a:pt x="3236" y="1788"/>
                    <a:pt x="3074" y="1883"/>
                    <a:pt x="2884" y="1883"/>
                  </a:cubicBezTo>
                  <a:cubicBezTo>
                    <a:pt x="2790" y="1883"/>
                    <a:pt x="2695" y="1856"/>
                    <a:pt x="2613" y="1801"/>
                  </a:cubicBezTo>
                  <a:cubicBezTo>
                    <a:pt x="2492" y="1720"/>
                    <a:pt x="2411" y="1612"/>
                    <a:pt x="2370" y="1476"/>
                  </a:cubicBezTo>
                  <a:cubicBezTo>
                    <a:pt x="2343" y="1328"/>
                    <a:pt x="2370" y="1193"/>
                    <a:pt x="2438" y="1070"/>
                  </a:cubicBezTo>
                  <a:cubicBezTo>
                    <a:pt x="2532" y="908"/>
                    <a:pt x="2709" y="826"/>
                    <a:pt x="2884" y="826"/>
                  </a:cubicBezTo>
                  <a:close/>
                  <a:moveTo>
                    <a:pt x="3399" y="2736"/>
                  </a:moveTo>
                  <a:cubicBezTo>
                    <a:pt x="3494" y="2736"/>
                    <a:pt x="3588" y="2764"/>
                    <a:pt x="3670" y="2818"/>
                  </a:cubicBezTo>
                  <a:cubicBezTo>
                    <a:pt x="3792" y="2885"/>
                    <a:pt x="3873" y="3007"/>
                    <a:pt x="3913" y="3143"/>
                  </a:cubicBezTo>
                  <a:cubicBezTo>
                    <a:pt x="3941" y="3278"/>
                    <a:pt x="3928" y="3414"/>
                    <a:pt x="3846" y="3535"/>
                  </a:cubicBezTo>
                  <a:cubicBezTo>
                    <a:pt x="3751" y="3697"/>
                    <a:pt x="3588" y="3793"/>
                    <a:pt x="3399" y="3793"/>
                  </a:cubicBezTo>
                  <a:cubicBezTo>
                    <a:pt x="3305" y="3793"/>
                    <a:pt x="3209" y="3766"/>
                    <a:pt x="3115" y="3712"/>
                  </a:cubicBezTo>
                  <a:cubicBezTo>
                    <a:pt x="3007" y="3643"/>
                    <a:pt x="2911" y="3522"/>
                    <a:pt x="2884" y="3387"/>
                  </a:cubicBezTo>
                  <a:cubicBezTo>
                    <a:pt x="2857" y="3251"/>
                    <a:pt x="2871" y="3102"/>
                    <a:pt x="2952" y="2980"/>
                  </a:cubicBezTo>
                  <a:cubicBezTo>
                    <a:pt x="3047" y="2831"/>
                    <a:pt x="3209" y="2736"/>
                    <a:pt x="3399" y="2736"/>
                  </a:cubicBezTo>
                  <a:close/>
                  <a:moveTo>
                    <a:pt x="3805" y="4673"/>
                  </a:moveTo>
                  <a:cubicBezTo>
                    <a:pt x="3900" y="4673"/>
                    <a:pt x="3995" y="4700"/>
                    <a:pt x="4076" y="4754"/>
                  </a:cubicBezTo>
                  <a:cubicBezTo>
                    <a:pt x="4334" y="4903"/>
                    <a:pt x="4401" y="5228"/>
                    <a:pt x="4253" y="5485"/>
                  </a:cubicBezTo>
                  <a:cubicBezTo>
                    <a:pt x="4157" y="5635"/>
                    <a:pt x="3995" y="5729"/>
                    <a:pt x="3805" y="5729"/>
                  </a:cubicBezTo>
                  <a:cubicBezTo>
                    <a:pt x="3711" y="5729"/>
                    <a:pt x="3616" y="5702"/>
                    <a:pt x="3521" y="5648"/>
                  </a:cubicBezTo>
                  <a:cubicBezTo>
                    <a:pt x="3413" y="5580"/>
                    <a:pt x="3318" y="5458"/>
                    <a:pt x="3291" y="5323"/>
                  </a:cubicBezTo>
                  <a:cubicBezTo>
                    <a:pt x="3263" y="5187"/>
                    <a:pt x="3278" y="5052"/>
                    <a:pt x="3359" y="4930"/>
                  </a:cubicBezTo>
                  <a:cubicBezTo>
                    <a:pt x="3453" y="4768"/>
                    <a:pt x="3616" y="4673"/>
                    <a:pt x="3805" y="4673"/>
                  </a:cubicBezTo>
                  <a:close/>
                  <a:moveTo>
                    <a:pt x="2695" y="1"/>
                  </a:moveTo>
                  <a:cubicBezTo>
                    <a:pt x="2505" y="1"/>
                    <a:pt x="2343" y="95"/>
                    <a:pt x="2248" y="245"/>
                  </a:cubicBezTo>
                  <a:lnTo>
                    <a:pt x="149" y="3657"/>
                  </a:lnTo>
                  <a:cubicBezTo>
                    <a:pt x="0" y="3901"/>
                    <a:pt x="81" y="4226"/>
                    <a:pt x="311" y="4375"/>
                  </a:cubicBezTo>
                  <a:lnTo>
                    <a:pt x="3738" y="6474"/>
                  </a:lnTo>
                  <a:cubicBezTo>
                    <a:pt x="3819" y="6528"/>
                    <a:pt x="3900" y="6556"/>
                    <a:pt x="3995" y="6556"/>
                  </a:cubicBezTo>
                  <a:cubicBezTo>
                    <a:pt x="4184" y="6556"/>
                    <a:pt x="4347" y="6460"/>
                    <a:pt x="4442" y="6312"/>
                  </a:cubicBezTo>
                  <a:lnTo>
                    <a:pt x="6541" y="2885"/>
                  </a:lnTo>
                  <a:cubicBezTo>
                    <a:pt x="6622" y="2777"/>
                    <a:pt x="6636" y="2641"/>
                    <a:pt x="6609" y="2506"/>
                  </a:cubicBezTo>
                  <a:cubicBezTo>
                    <a:pt x="6582" y="2370"/>
                    <a:pt x="6501" y="2262"/>
                    <a:pt x="6378" y="2181"/>
                  </a:cubicBezTo>
                  <a:lnTo>
                    <a:pt x="2965" y="82"/>
                  </a:lnTo>
                  <a:cubicBezTo>
                    <a:pt x="2884" y="28"/>
                    <a:pt x="2790" y="1"/>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67"/>
          <p:cNvSpPr/>
          <p:nvPr/>
        </p:nvSpPr>
        <p:spPr>
          <a:xfrm>
            <a:off x="5144004" y="4157811"/>
            <a:ext cx="279881" cy="504627"/>
          </a:xfrm>
          <a:custGeom>
            <a:avLst/>
            <a:gdLst/>
            <a:ahLst/>
            <a:cxnLst/>
            <a:rect l="l" t="t" r="r" b="b"/>
            <a:pathLst>
              <a:path w="6325" h="11404" extrusionOk="0">
                <a:moveTo>
                  <a:pt x="3155" y="0"/>
                </a:moveTo>
                <a:cubicBezTo>
                  <a:pt x="3074" y="0"/>
                  <a:pt x="2992" y="41"/>
                  <a:pt x="2938" y="122"/>
                </a:cubicBezTo>
                <a:lnTo>
                  <a:pt x="2086" y="1354"/>
                </a:lnTo>
                <a:cubicBezTo>
                  <a:pt x="2004" y="1477"/>
                  <a:pt x="1936" y="1666"/>
                  <a:pt x="1936" y="1802"/>
                </a:cubicBezTo>
                <a:lnTo>
                  <a:pt x="1936" y="7408"/>
                </a:lnTo>
                <a:lnTo>
                  <a:pt x="1069" y="7408"/>
                </a:lnTo>
                <a:cubicBezTo>
                  <a:pt x="799" y="7408"/>
                  <a:pt x="542" y="7571"/>
                  <a:pt x="419" y="7815"/>
                </a:cubicBezTo>
                <a:lnTo>
                  <a:pt x="121" y="8465"/>
                </a:lnTo>
                <a:cubicBezTo>
                  <a:pt x="0" y="8722"/>
                  <a:pt x="121" y="9034"/>
                  <a:pt x="379" y="9142"/>
                </a:cubicBezTo>
                <a:cubicBezTo>
                  <a:pt x="447" y="9176"/>
                  <a:pt x="520" y="9192"/>
                  <a:pt x="593" y="9192"/>
                </a:cubicBezTo>
                <a:cubicBezTo>
                  <a:pt x="781" y="9192"/>
                  <a:pt x="968" y="9084"/>
                  <a:pt x="1056" y="8898"/>
                </a:cubicBezTo>
                <a:lnTo>
                  <a:pt x="1273" y="8424"/>
                </a:lnTo>
                <a:lnTo>
                  <a:pt x="2342" y="8424"/>
                </a:lnTo>
                <a:lnTo>
                  <a:pt x="2559" y="9467"/>
                </a:lnTo>
                <a:cubicBezTo>
                  <a:pt x="2288" y="9657"/>
                  <a:pt x="2099" y="9982"/>
                  <a:pt x="2099" y="10347"/>
                </a:cubicBezTo>
                <a:cubicBezTo>
                  <a:pt x="2099" y="10930"/>
                  <a:pt x="2573" y="11403"/>
                  <a:pt x="3155" y="11403"/>
                </a:cubicBezTo>
                <a:cubicBezTo>
                  <a:pt x="3751" y="11403"/>
                  <a:pt x="4225" y="10930"/>
                  <a:pt x="4225" y="10347"/>
                </a:cubicBezTo>
                <a:cubicBezTo>
                  <a:pt x="4225" y="9982"/>
                  <a:pt x="4036" y="9657"/>
                  <a:pt x="3765" y="9467"/>
                </a:cubicBezTo>
                <a:lnTo>
                  <a:pt x="3982" y="8424"/>
                </a:lnTo>
                <a:lnTo>
                  <a:pt x="5051" y="8424"/>
                </a:lnTo>
                <a:lnTo>
                  <a:pt x="5268" y="8898"/>
                </a:lnTo>
                <a:cubicBezTo>
                  <a:pt x="5363" y="9088"/>
                  <a:pt x="5539" y="9196"/>
                  <a:pt x="5728" y="9196"/>
                </a:cubicBezTo>
                <a:cubicBezTo>
                  <a:pt x="5809" y="9196"/>
                  <a:pt x="5878" y="9182"/>
                  <a:pt x="5945" y="9142"/>
                </a:cubicBezTo>
                <a:cubicBezTo>
                  <a:pt x="6203" y="9034"/>
                  <a:pt x="6324" y="8722"/>
                  <a:pt x="6203" y="8465"/>
                </a:cubicBezTo>
                <a:lnTo>
                  <a:pt x="5891" y="7815"/>
                </a:lnTo>
                <a:cubicBezTo>
                  <a:pt x="5782" y="7571"/>
                  <a:pt x="5511" y="7408"/>
                  <a:pt x="5255" y="7408"/>
                </a:cubicBezTo>
                <a:lnTo>
                  <a:pt x="4388" y="7408"/>
                </a:lnTo>
                <a:lnTo>
                  <a:pt x="4388" y="1802"/>
                </a:lnTo>
                <a:cubicBezTo>
                  <a:pt x="4388" y="1666"/>
                  <a:pt x="4320" y="1477"/>
                  <a:pt x="4238" y="1354"/>
                </a:cubicBezTo>
                <a:lnTo>
                  <a:pt x="3386" y="122"/>
                </a:lnTo>
                <a:cubicBezTo>
                  <a:pt x="3332" y="41"/>
                  <a:pt x="3250"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67"/>
          <p:cNvGrpSpPr/>
          <p:nvPr/>
        </p:nvGrpSpPr>
        <p:grpSpPr>
          <a:xfrm>
            <a:off x="7427818" y="2666516"/>
            <a:ext cx="493835" cy="493800"/>
            <a:chOff x="4640568" y="3713038"/>
            <a:chExt cx="356534" cy="356534"/>
          </a:xfrm>
        </p:grpSpPr>
        <p:sp>
          <p:nvSpPr>
            <p:cNvPr id="1433" name="Google Shape;1433;p67"/>
            <p:cNvSpPr/>
            <p:nvPr/>
          </p:nvSpPr>
          <p:spPr>
            <a:xfrm>
              <a:off x="4640568" y="3713038"/>
              <a:ext cx="356534" cy="356534"/>
            </a:xfrm>
            <a:custGeom>
              <a:avLst/>
              <a:gdLst/>
              <a:ahLst/>
              <a:cxnLst/>
              <a:rect l="l" t="t" r="r" b="b"/>
              <a:pathLst>
                <a:path w="11160" h="11160" extrusionOk="0">
                  <a:moveTo>
                    <a:pt x="6501" y="2478"/>
                  </a:moveTo>
                  <a:cubicBezTo>
                    <a:pt x="7543" y="2790"/>
                    <a:pt x="8370" y="3616"/>
                    <a:pt x="8681" y="4659"/>
                  </a:cubicBezTo>
                  <a:lnTo>
                    <a:pt x="8031" y="4659"/>
                  </a:lnTo>
                  <a:cubicBezTo>
                    <a:pt x="7883" y="4659"/>
                    <a:pt x="7747" y="4780"/>
                    <a:pt x="7747" y="4943"/>
                  </a:cubicBezTo>
                  <a:lnTo>
                    <a:pt x="7747" y="6216"/>
                  </a:lnTo>
                  <a:cubicBezTo>
                    <a:pt x="7747" y="6379"/>
                    <a:pt x="7883" y="6501"/>
                    <a:pt x="8031" y="6501"/>
                  </a:cubicBezTo>
                  <a:lnTo>
                    <a:pt x="8681" y="6501"/>
                  </a:lnTo>
                  <a:cubicBezTo>
                    <a:pt x="8370" y="7543"/>
                    <a:pt x="7543" y="8370"/>
                    <a:pt x="6501" y="8681"/>
                  </a:cubicBezTo>
                  <a:lnTo>
                    <a:pt x="6501" y="8031"/>
                  </a:lnTo>
                  <a:cubicBezTo>
                    <a:pt x="6501" y="7882"/>
                    <a:pt x="6379" y="7747"/>
                    <a:pt x="6216" y="7747"/>
                  </a:cubicBezTo>
                  <a:lnTo>
                    <a:pt x="4943" y="7747"/>
                  </a:lnTo>
                  <a:cubicBezTo>
                    <a:pt x="4781" y="7747"/>
                    <a:pt x="4659" y="7882"/>
                    <a:pt x="4659" y="8031"/>
                  </a:cubicBezTo>
                  <a:lnTo>
                    <a:pt x="4659" y="8681"/>
                  </a:lnTo>
                  <a:cubicBezTo>
                    <a:pt x="3616" y="8370"/>
                    <a:pt x="2791" y="7543"/>
                    <a:pt x="2479" y="6501"/>
                  </a:cubicBezTo>
                  <a:lnTo>
                    <a:pt x="3129" y="6501"/>
                  </a:lnTo>
                  <a:cubicBezTo>
                    <a:pt x="3291" y="6501"/>
                    <a:pt x="3413" y="6379"/>
                    <a:pt x="3413" y="6216"/>
                  </a:cubicBezTo>
                  <a:lnTo>
                    <a:pt x="3413" y="4943"/>
                  </a:lnTo>
                  <a:cubicBezTo>
                    <a:pt x="3413" y="4780"/>
                    <a:pt x="3291" y="4659"/>
                    <a:pt x="3129" y="4659"/>
                  </a:cubicBezTo>
                  <a:lnTo>
                    <a:pt x="2479" y="4659"/>
                  </a:lnTo>
                  <a:cubicBezTo>
                    <a:pt x="2791" y="3616"/>
                    <a:pt x="3616" y="2790"/>
                    <a:pt x="4659" y="2478"/>
                  </a:cubicBezTo>
                  <a:lnTo>
                    <a:pt x="4659" y="3128"/>
                  </a:lnTo>
                  <a:cubicBezTo>
                    <a:pt x="4659" y="3291"/>
                    <a:pt x="4781" y="3413"/>
                    <a:pt x="4943" y="3413"/>
                  </a:cubicBezTo>
                  <a:lnTo>
                    <a:pt x="6216" y="3413"/>
                  </a:lnTo>
                  <a:cubicBezTo>
                    <a:pt x="6379" y="3413"/>
                    <a:pt x="6501" y="3291"/>
                    <a:pt x="6501" y="3128"/>
                  </a:cubicBezTo>
                  <a:lnTo>
                    <a:pt x="6501" y="2478"/>
                  </a:lnTo>
                  <a:close/>
                  <a:moveTo>
                    <a:pt x="4943" y="0"/>
                  </a:moveTo>
                  <a:cubicBezTo>
                    <a:pt x="4781" y="0"/>
                    <a:pt x="4659" y="136"/>
                    <a:pt x="4659" y="284"/>
                  </a:cubicBezTo>
                  <a:lnTo>
                    <a:pt x="4659" y="1165"/>
                  </a:lnTo>
                  <a:cubicBezTo>
                    <a:pt x="2912" y="1530"/>
                    <a:pt x="1531" y="2912"/>
                    <a:pt x="1165" y="4659"/>
                  </a:cubicBezTo>
                  <a:lnTo>
                    <a:pt x="285" y="4659"/>
                  </a:lnTo>
                  <a:cubicBezTo>
                    <a:pt x="136" y="4659"/>
                    <a:pt x="1" y="4780"/>
                    <a:pt x="1" y="4943"/>
                  </a:cubicBezTo>
                  <a:lnTo>
                    <a:pt x="1" y="6216"/>
                  </a:lnTo>
                  <a:cubicBezTo>
                    <a:pt x="1" y="6379"/>
                    <a:pt x="136" y="6501"/>
                    <a:pt x="285" y="6501"/>
                  </a:cubicBezTo>
                  <a:lnTo>
                    <a:pt x="1165" y="6501"/>
                  </a:lnTo>
                  <a:cubicBezTo>
                    <a:pt x="1531" y="8247"/>
                    <a:pt x="2912" y="9629"/>
                    <a:pt x="4659" y="9995"/>
                  </a:cubicBezTo>
                  <a:lnTo>
                    <a:pt x="4659" y="10875"/>
                  </a:lnTo>
                  <a:cubicBezTo>
                    <a:pt x="4659" y="11037"/>
                    <a:pt x="4781" y="11160"/>
                    <a:pt x="4943" y="11160"/>
                  </a:cubicBezTo>
                  <a:lnTo>
                    <a:pt x="6216" y="11160"/>
                  </a:lnTo>
                  <a:cubicBezTo>
                    <a:pt x="6379" y="11160"/>
                    <a:pt x="6501" y="11037"/>
                    <a:pt x="6501" y="10875"/>
                  </a:cubicBezTo>
                  <a:lnTo>
                    <a:pt x="6501" y="9995"/>
                  </a:lnTo>
                  <a:cubicBezTo>
                    <a:pt x="8248" y="9629"/>
                    <a:pt x="9629" y="8247"/>
                    <a:pt x="9995" y="6501"/>
                  </a:cubicBezTo>
                  <a:lnTo>
                    <a:pt x="10875" y="6501"/>
                  </a:lnTo>
                  <a:cubicBezTo>
                    <a:pt x="11038" y="6501"/>
                    <a:pt x="11160" y="6379"/>
                    <a:pt x="11160" y="6216"/>
                  </a:cubicBezTo>
                  <a:lnTo>
                    <a:pt x="11160" y="4943"/>
                  </a:lnTo>
                  <a:cubicBezTo>
                    <a:pt x="11160" y="4780"/>
                    <a:pt x="11038" y="4659"/>
                    <a:pt x="10875" y="4659"/>
                  </a:cubicBezTo>
                  <a:lnTo>
                    <a:pt x="9995" y="4659"/>
                  </a:lnTo>
                  <a:cubicBezTo>
                    <a:pt x="9629" y="2912"/>
                    <a:pt x="8248" y="1530"/>
                    <a:pt x="6501" y="1165"/>
                  </a:cubicBezTo>
                  <a:lnTo>
                    <a:pt x="6501" y="284"/>
                  </a:lnTo>
                  <a:cubicBezTo>
                    <a:pt x="6501" y="136"/>
                    <a:pt x="6379" y="0"/>
                    <a:pt x="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4785520" y="3857957"/>
              <a:ext cx="66642" cy="66674"/>
            </a:xfrm>
            <a:custGeom>
              <a:avLst/>
              <a:gdLst/>
              <a:ahLst/>
              <a:cxnLst/>
              <a:rect l="l" t="t" r="r" b="b"/>
              <a:pathLst>
                <a:path w="2086" h="2087" extrusionOk="0">
                  <a:moveTo>
                    <a:pt x="1043" y="1"/>
                  </a:moveTo>
                  <a:cubicBezTo>
                    <a:pt x="475" y="1"/>
                    <a:pt x="0" y="475"/>
                    <a:pt x="0" y="1044"/>
                  </a:cubicBezTo>
                  <a:cubicBezTo>
                    <a:pt x="0" y="1613"/>
                    <a:pt x="475" y="2086"/>
                    <a:pt x="1043" y="2086"/>
                  </a:cubicBezTo>
                  <a:cubicBezTo>
                    <a:pt x="1612" y="2086"/>
                    <a:pt x="2086" y="1613"/>
                    <a:pt x="2086" y="1044"/>
                  </a:cubicBezTo>
                  <a:cubicBezTo>
                    <a:pt x="2086" y="475"/>
                    <a:pt x="1612"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67"/>
          <p:cNvSpPr/>
          <p:nvPr/>
        </p:nvSpPr>
        <p:spPr>
          <a:xfrm>
            <a:off x="7474060" y="1933852"/>
            <a:ext cx="400905" cy="484272"/>
          </a:xfrm>
          <a:custGeom>
            <a:avLst/>
            <a:gdLst/>
            <a:ahLst/>
            <a:cxnLst/>
            <a:rect l="l" t="t" r="r" b="b"/>
            <a:pathLst>
              <a:path w="9060" h="10944" extrusionOk="0">
                <a:moveTo>
                  <a:pt x="2330" y="4104"/>
                </a:moveTo>
                <a:cubicBezTo>
                  <a:pt x="2709" y="4104"/>
                  <a:pt x="3020" y="4416"/>
                  <a:pt x="3020" y="4795"/>
                </a:cubicBezTo>
                <a:cubicBezTo>
                  <a:pt x="3020" y="5174"/>
                  <a:pt x="2709" y="5472"/>
                  <a:pt x="2330" y="5472"/>
                </a:cubicBezTo>
                <a:cubicBezTo>
                  <a:pt x="1963" y="5472"/>
                  <a:pt x="1653" y="5174"/>
                  <a:pt x="1653" y="4795"/>
                </a:cubicBezTo>
                <a:cubicBezTo>
                  <a:pt x="1653" y="4416"/>
                  <a:pt x="1963" y="4104"/>
                  <a:pt x="2330" y="4104"/>
                </a:cubicBezTo>
                <a:close/>
                <a:moveTo>
                  <a:pt x="4171" y="6583"/>
                </a:moveTo>
                <a:lnTo>
                  <a:pt x="4171" y="7260"/>
                </a:lnTo>
                <a:lnTo>
                  <a:pt x="501" y="7260"/>
                </a:lnTo>
                <a:lnTo>
                  <a:pt x="501" y="6583"/>
                </a:lnTo>
                <a:close/>
                <a:moveTo>
                  <a:pt x="3196" y="7787"/>
                </a:moveTo>
                <a:cubicBezTo>
                  <a:pt x="3576" y="7787"/>
                  <a:pt x="3887" y="8085"/>
                  <a:pt x="3887" y="8464"/>
                </a:cubicBezTo>
                <a:cubicBezTo>
                  <a:pt x="3887" y="8844"/>
                  <a:pt x="3576" y="9142"/>
                  <a:pt x="3196" y="9142"/>
                </a:cubicBezTo>
                <a:cubicBezTo>
                  <a:pt x="2817" y="9142"/>
                  <a:pt x="2519" y="8844"/>
                  <a:pt x="2519" y="8464"/>
                </a:cubicBezTo>
                <a:cubicBezTo>
                  <a:pt x="2519" y="8085"/>
                  <a:pt x="2817" y="7787"/>
                  <a:pt x="3196" y="7787"/>
                </a:cubicBezTo>
                <a:close/>
                <a:moveTo>
                  <a:pt x="1463" y="8912"/>
                </a:moveTo>
                <a:cubicBezTo>
                  <a:pt x="1842" y="8912"/>
                  <a:pt x="2153" y="9223"/>
                  <a:pt x="2153" y="9602"/>
                </a:cubicBezTo>
                <a:cubicBezTo>
                  <a:pt x="2153" y="9981"/>
                  <a:pt x="1842" y="10279"/>
                  <a:pt x="1463" y="10279"/>
                </a:cubicBezTo>
                <a:cubicBezTo>
                  <a:pt x="1097" y="10279"/>
                  <a:pt x="786" y="9981"/>
                  <a:pt x="786" y="9602"/>
                </a:cubicBezTo>
                <a:cubicBezTo>
                  <a:pt x="786" y="9223"/>
                  <a:pt x="1097" y="8912"/>
                  <a:pt x="1463" y="8912"/>
                </a:cubicBezTo>
                <a:close/>
                <a:moveTo>
                  <a:pt x="4916" y="1"/>
                </a:moveTo>
                <a:cubicBezTo>
                  <a:pt x="4632" y="1"/>
                  <a:pt x="4401" y="230"/>
                  <a:pt x="4401" y="515"/>
                </a:cubicBezTo>
                <a:lnTo>
                  <a:pt x="4401" y="1707"/>
                </a:lnTo>
                <a:lnTo>
                  <a:pt x="2722" y="1707"/>
                </a:lnTo>
                <a:cubicBezTo>
                  <a:pt x="2438" y="1707"/>
                  <a:pt x="2207" y="1937"/>
                  <a:pt x="2207" y="2222"/>
                </a:cubicBezTo>
                <a:lnTo>
                  <a:pt x="2207" y="3414"/>
                </a:lnTo>
                <a:lnTo>
                  <a:pt x="515" y="3414"/>
                </a:lnTo>
                <a:cubicBezTo>
                  <a:pt x="230" y="3414"/>
                  <a:pt x="0" y="3643"/>
                  <a:pt x="0" y="3928"/>
                </a:cubicBezTo>
                <a:lnTo>
                  <a:pt x="0" y="10429"/>
                </a:lnTo>
                <a:cubicBezTo>
                  <a:pt x="0" y="10713"/>
                  <a:pt x="230" y="10943"/>
                  <a:pt x="515" y="10943"/>
                </a:cubicBezTo>
                <a:lnTo>
                  <a:pt x="4144" y="10943"/>
                </a:lnTo>
                <a:cubicBezTo>
                  <a:pt x="4428" y="10943"/>
                  <a:pt x="4659" y="10713"/>
                  <a:pt x="4659" y="10429"/>
                </a:cubicBezTo>
                <a:lnTo>
                  <a:pt x="4659" y="9237"/>
                </a:lnTo>
                <a:lnTo>
                  <a:pt x="6351" y="9237"/>
                </a:lnTo>
                <a:cubicBezTo>
                  <a:pt x="6636" y="9237"/>
                  <a:pt x="6866" y="9006"/>
                  <a:pt x="6866" y="8722"/>
                </a:cubicBezTo>
                <a:lnTo>
                  <a:pt x="6866" y="7531"/>
                </a:lnTo>
                <a:lnTo>
                  <a:pt x="8545" y="7531"/>
                </a:lnTo>
                <a:cubicBezTo>
                  <a:pt x="8830" y="7531"/>
                  <a:pt x="9060" y="7300"/>
                  <a:pt x="9060" y="7016"/>
                </a:cubicBezTo>
                <a:lnTo>
                  <a:pt x="9060" y="515"/>
                </a:lnTo>
                <a:cubicBezTo>
                  <a:pt x="9060" y="230"/>
                  <a:pt x="8830" y="1"/>
                  <a:pt x="8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7438673" y="1176987"/>
            <a:ext cx="471705" cy="508255"/>
          </a:xfrm>
          <a:custGeom>
            <a:avLst/>
            <a:gdLst/>
            <a:ahLst/>
            <a:cxnLst/>
            <a:rect l="l" t="t" r="r" b="b"/>
            <a:pathLst>
              <a:path w="10660" h="11486" extrusionOk="0">
                <a:moveTo>
                  <a:pt x="6854" y="1220"/>
                </a:moveTo>
                <a:cubicBezTo>
                  <a:pt x="7003" y="1220"/>
                  <a:pt x="7111" y="1328"/>
                  <a:pt x="7111" y="1477"/>
                </a:cubicBezTo>
                <a:lnTo>
                  <a:pt x="7111" y="4903"/>
                </a:lnTo>
                <a:cubicBezTo>
                  <a:pt x="7111" y="5052"/>
                  <a:pt x="7003" y="5160"/>
                  <a:pt x="6854" y="5160"/>
                </a:cubicBezTo>
                <a:lnTo>
                  <a:pt x="2276" y="5160"/>
                </a:lnTo>
                <a:cubicBezTo>
                  <a:pt x="2141" y="5160"/>
                  <a:pt x="2019" y="5052"/>
                  <a:pt x="2019" y="4903"/>
                </a:cubicBezTo>
                <a:lnTo>
                  <a:pt x="2019" y="1477"/>
                </a:lnTo>
                <a:cubicBezTo>
                  <a:pt x="2019" y="1328"/>
                  <a:pt x="2141" y="1220"/>
                  <a:pt x="2276" y="1220"/>
                </a:cubicBezTo>
                <a:close/>
                <a:moveTo>
                  <a:pt x="9264" y="9331"/>
                </a:moveTo>
                <a:cubicBezTo>
                  <a:pt x="9630" y="9331"/>
                  <a:pt x="9928" y="9629"/>
                  <a:pt x="9928" y="9995"/>
                </a:cubicBezTo>
                <a:cubicBezTo>
                  <a:pt x="9928" y="10361"/>
                  <a:pt x="9630" y="10659"/>
                  <a:pt x="9264" y="10659"/>
                </a:cubicBezTo>
                <a:cubicBezTo>
                  <a:pt x="8899" y="10659"/>
                  <a:pt x="8601" y="10361"/>
                  <a:pt x="8601" y="9995"/>
                </a:cubicBezTo>
                <a:cubicBezTo>
                  <a:pt x="8601" y="9629"/>
                  <a:pt x="8899" y="9331"/>
                  <a:pt x="9264" y="9331"/>
                </a:cubicBezTo>
                <a:close/>
                <a:moveTo>
                  <a:pt x="5893" y="9304"/>
                </a:moveTo>
                <a:cubicBezTo>
                  <a:pt x="6028" y="9304"/>
                  <a:pt x="6136" y="9413"/>
                  <a:pt x="6136" y="9562"/>
                </a:cubicBezTo>
                <a:lnTo>
                  <a:pt x="6136" y="9738"/>
                </a:lnTo>
                <a:lnTo>
                  <a:pt x="6326" y="9738"/>
                </a:lnTo>
                <a:cubicBezTo>
                  <a:pt x="6461" y="9738"/>
                  <a:pt x="6570" y="9846"/>
                  <a:pt x="6570" y="9995"/>
                </a:cubicBezTo>
                <a:cubicBezTo>
                  <a:pt x="6570" y="10131"/>
                  <a:pt x="6461" y="10239"/>
                  <a:pt x="6326" y="10239"/>
                </a:cubicBezTo>
                <a:lnTo>
                  <a:pt x="6136" y="10239"/>
                </a:lnTo>
                <a:lnTo>
                  <a:pt x="6136" y="10429"/>
                </a:lnTo>
                <a:cubicBezTo>
                  <a:pt x="6136" y="10564"/>
                  <a:pt x="6028" y="10673"/>
                  <a:pt x="5893" y="10673"/>
                </a:cubicBezTo>
                <a:cubicBezTo>
                  <a:pt x="5757" y="10673"/>
                  <a:pt x="5635" y="10564"/>
                  <a:pt x="5635" y="10429"/>
                </a:cubicBezTo>
                <a:lnTo>
                  <a:pt x="5635" y="10239"/>
                </a:lnTo>
                <a:lnTo>
                  <a:pt x="5459" y="10239"/>
                </a:lnTo>
                <a:cubicBezTo>
                  <a:pt x="5324" y="10239"/>
                  <a:pt x="5201" y="10131"/>
                  <a:pt x="5201" y="9995"/>
                </a:cubicBezTo>
                <a:cubicBezTo>
                  <a:pt x="5201" y="9846"/>
                  <a:pt x="5324" y="9738"/>
                  <a:pt x="5459" y="9738"/>
                </a:cubicBezTo>
                <a:lnTo>
                  <a:pt x="5635" y="9738"/>
                </a:lnTo>
                <a:lnTo>
                  <a:pt x="5635" y="9562"/>
                </a:lnTo>
                <a:cubicBezTo>
                  <a:pt x="5635" y="9413"/>
                  <a:pt x="5757" y="9304"/>
                  <a:pt x="5893" y="9304"/>
                </a:cubicBezTo>
                <a:close/>
                <a:moveTo>
                  <a:pt x="1193" y="1"/>
                </a:moveTo>
                <a:cubicBezTo>
                  <a:pt x="976" y="1"/>
                  <a:pt x="801" y="176"/>
                  <a:pt x="801" y="380"/>
                </a:cubicBezTo>
                <a:lnTo>
                  <a:pt x="801" y="5526"/>
                </a:lnTo>
                <a:lnTo>
                  <a:pt x="407" y="5526"/>
                </a:lnTo>
                <a:cubicBezTo>
                  <a:pt x="191" y="5526"/>
                  <a:pt x="96" y="5621"/>
                  <a:pt x="55" y="5689"/>
                </a:cubicBezTo>
                <a:cubicBezTo>
                  <a:pt x="1" y="5783"/>
                  <a:pt x="28" y="5891"/>
                  <a:pt x="69" y="5960"/>
                </a:cubicBezTo>
                <a:lnTo>
                  <a:pt x="232" y="6204"/>
                </a:lnTo>
                <a:cubicBezTo>
                  <a:pt x="557" y="6691"/>
                  <a:pt x="719" y="6935"/>
                  <a:pt x="1098" y="6935"/>
                </a:cubicBezTo>
                <a:lnTo>
                  <a:pt x="4267" y="6935"/>
                </a:lnTo>
                <a:lnTo>
                  <a:pt x="4267" y="7517"/>
                </a:lnTo>
                <a:cubicBezTo>
                  <a:pt x="4267" y="7760"/>
                  <a:pt x="4470" y="7964"/>
                  <a:pt x="4714" y="7964"/>
                </a:cubicBezTo>
                <a:lnTo>
                  <a:pt x="7287" y="7964"/>
                </a:lnTo>
                <a:lnTo>
                  <a:pt x="7287" y="8492"/>
                </a:lnTo>
                <a:lnTo>
                  <a:pt x="5838" y="8492"/>
                </a:lnTo>
                <a:cubicBezTo>
                  <a:pt x="5066" y="8560"/>
                  <a:pt x="4470" y="9210"/>
                  <a:pt x="4470" y="9995"/>
                </a:cubicBezTo>
                <a:cubicBezTo>
                  <a:pt x="4470" y="10821"/>
                  <a:pt x="5134" y="11485"/>
                  <a:pt x="5960" y="11485"/>
                </a:cubicBezTo>
                <a:cubicBezTo>
                  <a:pt x="6583" y="11485"/>
                  <a:pt x="7124" y="11106"/>
                  <a:pt x="7341" y="10564"/>
                </a:cubicBezTo>
                <a:lnTo>
                  <a:pt x="7775" y="10564"/>
                </a:lnTo>
                <a:cubicBezTo>
                  <a:pt x="8005" y="11106"/>
                  <a:pt x="8533" y="11485"/>
                  <a:pt x="9156" y="11485"/>
                </a:cubicBezTo>
                <a:cubicBezTo>
                  <a:pt x="9983" y="11485"/>
                  <a:pt x="10660" y="10821"/>
                  <a:pt x="10660" y="9995"/>
                </a:cubicBezTo>
                <a:cubicBezTo>
                  <a:pt x="10660" y="9210"/>
                  <a:pt x="10050" y="8560"/>
                  <a:pt x="9291" y="8492"/>
                </a:cubicBezTo>
                <a:lnTo>
                  <a:pt x="7924" y="8492"/>
                </a:lnTo>
                <a:lnTo>
                  <a:pt x="7924" y="7774"/>
                </a:lnTo>
                <a:cubicBezTo>
                  <a:pt x="7924" y="7517"/>
                  <a:pt x="7720" y="7327"/>
                  <a:pt x="7477" y="7327"/>
                </a:cubicBezTo>
                <a:lnTo>
                  <a:pt x="4918" y="7327"/>
                </a:lnTo>
                <a:lnTo>
                  <a:pt x="4918" y="6935"/>
                </a:lnTo>
                <a:lnTo>
                  <a:pt x="8032" y="6935"/>
                </a:lnTo>
                <a:cubicBezTo>
                  <a:pt x="8439" y="6935"/>
                  <a:pt x="8587" y="6718"/>
                  <a:pt x="8831" y="6325"/>
                </a:cubicBezTo>
                <a:cubicBezTo>
                  <a:pt x="8899" y="6217"/>
                  <a:pt x="8980" y="6095"/>
                  <a:pt x="9062" y="5960"/>
                </a:cubicBezTo>
                <a:cubicBezTo>
                  <a:pt x="9116" y="5891"/>
                  <a:pt x="9129" y="5783"/>
                  <a:pt x="9075" y="5689"/>
                </a:cubicBezTo>
                <a:cubicBezTo>
                  <a:pt x="9048" y="5621"/>
                  <a:pt x="8953" y="5526"/>
                  <a:pt x="8722" y="5526"/>
                </a:cubicBezTo>
                <a:lnTo>
                  <a:pt x="8330" y="5526"/>
                </a:lnTo>
                <a:lnTo>
                  <a:pt x="8330" y="380"/>
                </a:lnTo>
                <a:cubicBezTo>
                  <a:pt x="8330" y="176"/>
                  <a:pt x="8154" y="1"/>
                  <a:pt x="7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6765035" y="3424008"/>
            <a:ext cx="442279" cy="498609"/>
          </a:xfrm>
          <a:custGeom>
            <a:avLst/>
            <a:gdLst/>
            <a:ahLst/>
            <a:cxnLst/>
            <a:rect l="l" t="t" r="r" b="b"/>
            <a:pathLst>
              <a:path w="9995" h="11268" extrusionOk="0">
                <a:moveTo>
                  <a:pt x="5540" y="9453"/>
                </a:moveTo>
                <a:cubicBezTo>
                  <a:pt x="5865" y="9453"/>
                  <a:pt x="6136" y="9724"/>
                  <a:pt x="6136" y="10049"/>
                </a:cubicBezTo>
                <a:cubicBezTo>
                  <a:pt x="6136" y="10387"/>
                  <a:pt x="5865" y="10658"/>
                  <a:pt x="5540" y="10658"/>
                </a:cubicBezTo>
                <a:lnTo>
                  <a:pt x="4348" y="10658"/>
                </a:lnTo>
                <a:cubicBezTo>
                  <a:pt x="4009" y="10658"/>
                  <a:pt x="3738" y="10387"/>
                  <a:pt x="3738" y="10049"/>
                </a:cubicBezTo>
                <a:cubicBezTo>
                  <a:pt x="3738" y="9724"/>
                  <a:pt x="4009" y="9453"/>
                  <a:pt x="4348" y="9453"/>
                </a:cubicBezTo>
                <a:close/>
                <a:moveTo>
                  <a:pt x="3819" y="0"/>
                </a:moveTo>
                <a:cubicBezTo>
                  <a:pt x="3210" y="0"/>
                  <a:pt x="2723" y="501"/>
                  <a:pt x="2723" y="1111"/>
                </a:cubicBezTo>
                <a:cubicBezTo>
                  <a:pt x="2723" y="1720"/>
                  <a:pt x="3210" y="2207"/>
                  <a:pt x="3819" y="2207"/>
                </a:cubicBezTo>
                <a:cubicBezTo>
                  <a:pt x="3833" y="2207"/>
                  <a:pt x="3833" y="2221"/>
                  <a:pt x="3833" y="2221"/>
                </a:cubicBezTo>
                <a:lnTo>
                  <a:pt x="3833" y="2519"/>
                </a:lnTo>
                <a:lnTo>
                  <a:pt x="3819" y="2519"/>
                </a:lnTo>
                <a:cubicBezTo>
                  <a:pt x="3603" y="2519"/>
                  <a:pt x="3413" y="2695"/>
                  <a:pt x="3413" y="2925"/>
                </a:cubicBezTo>
                <a:lnTo>
                  <a:pt x="3413" y="3480"/>
                </a:lnTo>
                <a:cubicBezTo>
                  <a:pt x="3413" y="3697"/>
                  <a:pt x="3603" y="3886"/>
                  <a:pt x="3819" y="3886"/>
                </a:cubicBezTo>
                <a:lnTo>
                  <a:pt x="3833" y="3886"/>
                </a:lnTo>
                <a:lnTo>
                  <a:pt x="3833" y="3901"/>
                </a:lnTo>
                <a:lnTo>
                  <a:pt x="3819" y="3901"/>
                </a:lnTo>
                <a:cubicBezTo>
                  <a:pt x="3603" y="3901"/>
                  <a:pt x="3413" y="4090"/>
                  <a:pt x="3413" y="4320"/>
                </a:cubicBezTo>
                <a:lnTo>
                  <a:pt x="3413" y="4876"/>
                </a:lnTo>
                <a:cubicBezTo>
                  <a:pt x="3413" y="5092"/>
                  <a:pt x="3603" y="5282"/>
                  <a:pt x="3819" y="5282"/>
                </a:cubicBezTo>
                <a:lnTo>
                  <a:pt x="3833" y="5282"/>
                </a:lnTo>
                <a:lnTo>
                  <a:pt x="3833" y="5742"/>
                </a:lnTo>
                <a:cubicBezTo>
                  <a:pt x="3630" y="5864"/>
                  <a:pt x="3481" y="6080"/>
                  <a:pt x="3481" y="6338"/>
                </a:cubicBezTo>
                <a:cubicBezTo>
                  <a:pt x="3481" y="6703"/>
                  <a:pt x="3779" y="7001"/>
                  <a:pt x="4144" y="7001"/>
                </a:cubicBezTo>
                <a:lnTo>
                  <a:pt x="4402" y="7001"/>
                </a:lnTo>
                <a:lnTo>
                  <a:pt x="4402" y="8234"/>
                </a:lnTo>
                <a:cubicBezTo>
                  <a:pt x="4104" y="8261"/>
                  <a:pt x="3833" y="8288"/>
                  <a:pt x="3549" y="8343"/>
                </a:cubicBezTo>
                <a:cubicBezTo>
                  <a:pt x="3386" y="7976"/>
                  <a:pt x="3021" y="7720"/>
                  <a:pt x="2601" y="7720"/>
                </a:cubicBezTo>
                <a:cubicBezTo>
                  <a:pt x="2032" y="7720"/>
                  <a:pt x="1558" y="8193"/>
                  <a:pt x="1558" y="8762"/>
                </a:cubicBezTo>
                <a:lnTo>
                  <a:pt x="1558" y="9033"/>
                </a:lnTo>
                <a:lnTo>
                  <a:pt x="1558" y="9047"/>
                </a:lnTo>
                <a:cubicBezTo>
                  <a:pt x="719" y="9534"/>
                  <a:pt x="177" y="10170"/>
                  <a:pt x="27" y="10875"/>
                </a:cubicBezTo>
                <a:cubicBezTo>
                  <a:pt x="14" y="10916"/>
                  <a:pt x="0" y="11051"/>
                  <a:pt x="82" y="11145"/>
                </a:cubicBezTo>
                <a:cubicBezTo>
                  <a:pt x="123" y="11200"/>
                  <a:pt x="204" y="11268"/>
                  <a:pt x="352" y="11268"/>
                </a:cubicBezTo>
                <a:lnTo>
                  <a:pt x="9684" y="11268"/>
                </a:lnTo>
                <a:cubicBezTo>
                  <a:pt x="9792" y="11268"/>
                  <a:pt x="9874" y="11227"/>
                  <a:pt x="9914" y="11173"/>
                </a:cubicBezTo>
                <a:cubicBezTo>
                  <a:pt x="9995" y="11064"/>
                  <a:pt x="9968" y="10943"/>
                  <a:pt x="9955" y="10875"/>
                </a:cubicBezTo>
                <a:cubicBezTo>
                  <a:pt x="9805" y="10170"/>
                  <a:pt x="9264" y="9534"/>
                  <a:pt x="8438" y="9047"/>
                </a:cubicBezTo>
                <a:lnTo>
                  <a:pt x="8438" y="9033"/>
                </a:lnTo>
                <a:lnTo>
                  <a:pt x="8438" y="8762"/>
                </a:lnTo>
                <a:cubicBezTo>
                  <a:pt x="8438" y="8193"/>
                  <a:pt x="7963" y="7720"/>
                  <a:pt x="7395" y="7720"/>
                </a:cubicBezTo>
                <a:cubicBezTo>
                  <a:pt x="6961" y="7720"/>
                  <a:pt x="6596" y="7976"/>
                  <a:pt x="6434" y="8343"/>
                </a:cubicBezTo>
                <a:cubicBezTo>
                  <a:pt x="6109" y="8288"/>
                  <a:pt x="5757" y="8247"/>
                  <a:pt x="5404" y="8220"/>
                </a:cubicBezTo>
                <a:lnTo>
                  <a:pt x="5404" y="7001"/>
                </a:lnTo>
                <a:lnTo>
                  <a:pt x="5742" y="7001"/>
                </a:lnTo>
                <a:cubicBezTo>
                  <a:pt x="6109" y="7001"/>
                  <a:pt x="6407" y="6703"/>
                  <a:pt x="6407" y="6338"/>
                </a:cubicBezTo>
                <a:cubicBezTo>
                  <a:pt x="6407" y="6080"/>
                  <a:pt x="6257" y="5851"/>
                  <a:pt x="6040" y="5742"/>
                </a:cubicBezTo>
                <a:lnTo>
                  <a:pt x="6040" y="1530"/>
                </a:lnTo>
                <a:cubicBezTo>
                  <a:pt x="6040" y="690"/>
                  <a:pt x="5363" y="0"/>
                  <a:pt x="4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6822608" y="1193492"/>
            <a:ext cx="327893" cy="475245"/>
          </a:xfrm>
          <a:custGeom>
            <a:avLst/>
            <a:gdLst/>
            <a:ahLst/>
            <a:cxnLst/>
            <a:rect l="l" t="t" r="r" b="b"/>
            <a:pathLst>
              <a:path w="7410" h="10740" extrusionOk="0">
                <a:moveTo>
                  <a:pt x="6041" y="1300"/>
                </a:moveTo>
                <a:cubicBezTo>
                  <a:pt x="6176" y="1300"/>
                  <a:pt x="6299" y="1422"/>
                  <a:pt x="6299" y="1557"/>
                </a:cubicBezTo>
                <a:lnTo>
                  <a:pt x="6299" y="4266"/>
                </a:lnTo>
                <a:cubicBezTo>
                  <a:pt x="6299" y="4415"/>
                  <a:pt x="6176" y="4524"/>
                  <a:pt x="6041" y="4524"/>
                </a:cubicBezTo>
                <a:lnTo>
                  <a:pt x="1369" y="4524"/>
                </a:lnTo>
                <a:cubicBezTo>
                  <a:pt x="1234" y="4524"/>
                  <a:pt x="1111" y="4415"/>
                  <a:pt x="1111" y="4266"/>
                </a:cubicBezTo>
                <a:lnTo>
                  <a:pt x="1111" y="1557"/>
                </a:lnTo>
                <a:cubicBezTo>
                  <a:pt x="1111" y="1422"/>
                  <a:pt x="1234" y="1300"/>
                  <a:pt x="1369" y="1300"/>
                </a:cubicBezTo>
                <a:close/>
                <a:moveTo>
                  <a:pt x="6176" y="5634"/>
                </a:moveTo>
                <a:cubicBezTo>
                  <a:pt x="6245" y="5634"/>
                  <a:pt x="6299" y="5688"/>
                  <a:pt x="6299" y="5755"/>
                </a:cubicBezTo>
                <a:lnTo>
                  <a:pt x="6299" y="6270"/>
                </a:lnTo>
                <a:cubicBezTo>
                  <a:pt x="6299" y="6338"/>
                  <a:pt x="6245" y="6392"/>
                  <a:pt x="6176" y="6392"/>
                </a:cubicBezTo>
                <a:lnTo>
                  <a:pt x="1247" y="6392"/>
                </a:lnTo>
                <a:cubicBezTo>
                  <a:pt x="1180" y="6392"/>
                  <a:pt x="1111" y="6338"/>
                  <a:pt x="1111" y="6270"/>
                </a:cubicBezTo>
                <a:lnTo>
                  <a:pt x="1111" y="5755"/>
                </a:lnTo>
                <a:cubicBezTo>
                  <a:pt x="1111" y="5688"/>
                  <a:pt x="1180" y="5634"/>
                  <a:pt x="1247" y="5634"/>
                </a:cubicBezTo>
                <a:close/>
                <a:moveTo>
                  <a:pt x="5608" y="7408"/>
                </a:moveTo>
                <a:cubicBezTo>
                  <a:pt x="6095" y="7408"/>
                  <a:pt x="6501" y="7814"/>
                  <a:pt x="6501" y="8301"/>
                </a:cubicBezTo>
                <a:cubicBezTo>
                  <a:pt x="6501" y="8803"/>
                  <a:pt x="6095" y="9209"/>
                  <a:pt x="5608" y="9209"/>
                </a:cubicBezTo>
                <a:cubicBezTo>
                  <a:pt x="5107" y="9209"/>
                  <a:pt x="4701" y="8803"/>
                  <a:pt x="4701" y="8301"/>
                </a:cubicBezTo>
                <a:cubicBezTo>
                  <a:pt x="4701" y="7814"/>
                  <a:pt x="5107" y="7408"/>
                  <a:pt x="5608" y="7408"/>
                </a:cubicBezTo>
                <a:close/>
                <a:moveTo>
                  <a:pt x="2168" y="7042"/>
                </a:moveTo>
                <a:cubicBezTo>
                  <a:pt x="2411" y="7042"/>
                  <a:pt x="2601" y="7232"/>
                  <a:pt x="2601" y="7476"/>
                </a:cubicBezTo>
                <a:lnTo>
                  <a:pt x="2601" y="7882"/>
                </a:lnTo>
                <a:lnTo>
                  <a:pt x="3007" y="7882"/>
                </a:lnTo>
                <a:cubicBezTo>
                  <a:pt x="3238" y="7882"/>
                  <a:pt x="3441" y="8072"/>
                  <a:pt x="3441" y="8301"/>
                </a:cubicBezTo>
                <a:cubicBezTo>
                  <a:pt x="3441" y="8545"/>
                  <a:pt x="3238" y="8735"/>
                  <a:pt x="3007" y="8735"/>
                </a:cubicBezTo>
                <a:lnTo>
                  <a:pt x="2601" y="8735"/>
                </a:lnTo>
                <a:lnTo>
                  <a:pt x="2601" y="9141"/>
                </a:lnTo>
                <a:cubicBezTo>
                  <a:pt x="2601" y="9372"/>
                  <a:pt x="2411" y="9574"/>
                  <a:pt x="2168" y="9574"/>
                </a:cubicBezTo>
                <a:cubicBezTo>
                  <a:pt x="1938" y="9574"/>
                  <a:pt x="1748" y="9372"/>
                  <a:pt x="1748" y="9141"/>
                </a:cubicBezTo>
                <a:lnTo>
                  <a:pt x="1748" y="8735"/>
                </a:lnTo>
                <a:lnTo>
                  <a:pt x="1342" y="8735"/>
                </a:lnTo>
                <a:cubicBezTo>
                  <a:pt x="1098" y="8735"/>
                  <a:pt x="909" y="8545"/>
                  <a:pt x="909" y="8301"/>
                </a:cubicBezTo>
                <a:cubicBezTo>
                  <a:pt x="909" y="8072"/>
                  <a:pt x="1098" y="7882"/>
                  <a:pt x="1342" y="7882"/>
                </a:cubicBezTo>
                <a:lnTo>
                  <a:pt x="1748" y="7882"/>
                </a:lnTo>
                <a:lnTo>
                  <a:pt x="1748" y="7476"/>
                </a:lnTo>
                <a:cubicBezTo>
                  <a:pt x="1748" y="7232"/>
                  <a:pt x="1938" y="7042"/>
                  <a:pt x="2168" y="7042"/>
                </a:cubicBezTo>
                <a:close/>
                <a:moveTo>
                  <a:pt x="380" y="0"/>
                </a:moveTo>
                <a:cubicBezTo>
                  <a:pt x="177" y="0"/>
                  <a:pt x="1" y="176"/>
                  <a:pt x="1" y="392"/>
                </a:cubicBezTo>
                <a:lnTo>
                  <a:pt x="1" y="10360"/>
                </a:lnTo>
                <a:cubicBezTo>
                  <a:pt x="1" y="10577"/>
                  <a:pt x="177" y="10739"/>
                  <a:pt x="380" y="10739"/>
                </a:cubicBezTo>
                <a:lnTo>
                  <a:pt x="7030" y="10739"/>
                </a:lnTo>
                <a:cubicBezTo>
                  <a:pt x="7233" y="10739"/>
                  <a:pt x="7409" y="10577"/>
                  <a:pt x="7409" y="10360"/>
                </a:cubicBezTo>
                <a:lnTo>
                  <a:pt x="7409" y="392"/>
                </a:lnTo>
                <a:cubicBezTo>
                  <a:pt x="7409" y="176"/>
                  <a:pt x="7233" y="0"/>
                  <a:pt x="7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6753136" y="1934153"/>
            <a:ext cx="492635" cy="483697"/>
          </a:xfrm>
          <a:custGeom>
            <a:avLst/>
            <a:gdLst/>
            <a:ahLst/>
            <a:cxnLst/>
            <a:rect l="l" t="t" r="r" b="b"/>
            <a:pathLst>
              <a:path w="11133" h="10931" extrusionOk="0">
                <a:moveTo>
                  <a:pt x="4686" y="4741"/>
                </a:moveTo>
                <a:cubicBezTo>
                  <a:pt x="4836" y="4741"/>
                  <a:pt x="4971" y="4755"/>
                  <a:pt x="5092" y="4795"/>
                </a:cubicBezTo>
                <a:lnTo>
                  <a:pt x="4890" y="5432"/>
                </a:lnTo>
                <a:cubicBezTo>
                  <a:pt x="4822" y="5418"/>
                  <a:pt x="4754" y="5405"/>
                  <a:pt x="4686" y="5405"/>
                </a:cubicBezTo>
                <a:cubicBezTo>
                  <a:pt x="4226" y="5405"/>
                  <a:pt x="3846" y="5784"/>
                  <a:pt x="3846" y="6245"/>
                </a:cubicBezTo>
                <a:cubicBezTo>
                  <a:pt x="3846" y="6705"/>
                  <a:pt x="4226" y="7084"/>
                  <a:pt x="4686" y="7084"/>
                </a:cubicBezTo>
                <a:cubicBezTo>
                  <a:pt x="5134" y="7084"/>
                  <a:pt x="5499" y="6732"/>
                  <a:pt x="5526" y="6285"/>
                </a:cubicBezTo>
                <a:lnTo>
                  <a:pt x="6190" y="6055"/>
                </a:lnTo>
                <a:cubicBezTo>
                  <a:pt x="6190" y="6122"/>
                  <a:pt x="6203" y="6176"/>
                  <a:pt x="6203" y="6245"/>
                </a:cubicBezTo>
                <a:cubicBezTo>
                  <a:pt x="6203" y="7084"/>
                  <a:pt x="5526" y="7761"/>
                  <a:pt x="4686" y="7761"/>
                </a:cubicBezTo>
                <a:cubicBezTo>
                  <a:pt x="3861" y="7761"/>
                  <a:pt x="3183" y="7084"/>
                  <a:pt x="3183" y="6245"/>
                </a:cubicBezTo>
                <a:cubicBezTo>
                  <a:pt x="3183" y="5418"/>
                  <a:pt x="3861" y="4741"/>
                  <a:pt x="4686" y="4741"/>
                </a:cubicBezTo>
                <a:close/>
                <a:moveTo>
                  <a:pt x="4686" y="2737"/>
                </a:moveTo>
                <a:cubicBezTo>
                  <a:pt x="5567" y="2737"/>
                  <a:pt x="6365" y="3062"/>
                  <a:pt x="6975" y="3590"/>
                </a:cubicBezTo>
                <a:lnTo>
                  <a:pt x="6461" y="4105"/>
                </a:lnTo>
                <a:cubicBezTo>
                  <a:pt x="5973" y="3699"/>
                  <a:pt x="5363" y="3468"/>
                  <a:pt x="4686" y="3468"/>
                </a:cubicBezTo>
                <a:cubicBezTo>
                  <a:pt x="3156" y="3468"/>
                  <a:pt x="1910" y="4714"/>
                  <a:pt x="1910" y="6245"/>
                </a:cubicBezTo>
                <a:cubicBezTo>
                  <a:pt x="1910" y="7774"/>
                  <a:pt x="3156" y="9034"/>
                  <a:pt x="4686" y="9034"/>
                </a:cubicBezTo>
                <a:cubicBezTo>
                  <a:pt x="6217" y="9034"/>
                  <a:pt x="7476" y="7774"/>
                  <a:pt x="7476" y="6245"/>
                </a:cubicBezTo>
                <a:cubicBezTo>
                  <a:pt x="7476" y="5662"/>
                  <a:pt x="7286" y="5120"/>
                  <a:pt x="6975" y="4674"/>
                </a:cubicBezTo>
                <a:lnTo>
                  <a:pt x="7503" y="4145"/>
                </a:lnTo>
                <a:cubicBezTo>
                  <a:pt x="7936" y="4741"/>
                  <a:pt x="8194" y="5459"/>
                  <a:pt x="8194" y="6245"/>
                </a:cubicBezTo>
                <a:cubicBezTo>
                  <a:pt x="8194" y="8181"/>
                  <a:pt x="6623" y="9752"/>
                  <a:pt x="4686" y="9752"/>
                </a:cubicBezTo>
                <a:cubicBezTo>
                  <a:pt x="2750" y="9752"/>
                  <a:pt x="1179" y="8181"/>
                  <a:pt x="1179" y="6245"/>
                </a:cubicBezTo>
                <a:cubicBezTo>
                  <a:pt x="1179" y="4307"/>
                  <a:pt x="2750" y="2737"/>
                  <a:pt x="4686" y="2737"/>
                </a:cubicBezTo>
                <a:close/>
                <a:moveTo>
                  <a:pt x="9603" y="1"/>
                </a:moveTo>
                <a:cubicBezTo>
                  <a:pt x="9548" y="1"/>
                  <a:pt x="9494" y="28"/>
                  <a:pt x="9453" y="69"/>
                </a:cubicBezTo>
                <a:lnTo>
                  <a:pt x="8668" y="855"/>
                </a:lnTo>
                <a:cubicBezTo>
                  <a:pt x="8600" y="922"/>
                  <a:pt x="8532" y="1044"/>
                  <a:pt x="8519" y="1138"/>
                </a:cubicBezTo>
                <a:lnTo>
                  <a:pt x="8330" y="2101"/>
                </a:lnTo>
                <a:cubicBezTo>
                  <a:pt x="8316" y="2141"/>
                  <a:pt x="8330" y="2195"/>
                  <a:pt x="8330" y="2236"/>
                </a:cubicBezTo>
                <a:lnTo>
                  <a:pt x="7815" y="2751"/>
                </a:lnTo>
                <a:cubicBezTo>
                  <a:pt x="6988" y="2005"/>
                  <a:pt x="5892" y="1559"/>
                  <a:pt x="4686" y="1559"/>
                </a:cubicBezTo>
                <a:cubicBezTo>
                  <a:pt x="2100" y="1559"/>
                  <a:pt x="0" y="3657"/>
                  <a:pt x="0" y="6245"/>
                </a:cubicBezTo>
                <a:cubicBezTo>
                  <a:pt x="0" y="8831"/>
                  <a:pt x="2100" y="10930"/>
                  <a:pt x="4686" y="10930"/>
                </a:cubicBezTo>
                <a:cubicBezTo>
                  <a:pt x="7273" y="10930"/>
                  <a:pt x="9372" y="8831"/>
                  <a:pt x="9372" y="6245"/>
                </a:cubicBezTo>
                <a:cubicBezTo>
                  <a:pt x="9372" y="5134"/>
                  <a:pt x="8993" y="4118"/>
                  <a:pt x="8343" y="3319"/>
                </a:cubicBezTo>
                <a:lnTo>
                  <a:pt x="8871" y="2778"/>
                </a:lnTo>
                <a:cubicBezTo>
                  <a:pt x="8898" y="2791"/>
                  <a:pt x="8925" y="2791"/>
                  <a:pt x="8953" y="2791"/>
                </a:cubicBezTo>
                <a:lnTo>
                  <a:pt x="9007" y="2791"/>
                </a:lnTo>
                <a:lnTo>
                  <a:pt x="9982" y="2601"/>
                </a:lnTo>
                <a:cubicBezTo>
                  <a:pt x="10076" y="2588"/>
                  <a:pt x="10199" y="2520"/>
                  <a:pt x="10266" y="2453"/>
                </a:cubicBezTo>
                <a:lnTo>
                  <a:pt x="11051" y="1667"/>
                </a:lnTo>
                <a:cubicBezTo>
                  <a:pt x="11105" y="1599"/>
                  <a:pt x="11132" y="1532"/>
                  <a:pt x="11105" y="1464"/>
                </a:cubicBezTo>
                <a:cubicBezTo>
                  <a:pt x="11092" y="1396"/>
                  <a:pt x="11038" y="1342"/>
                  <a:pt x="10957" y="1328"/>
                </a:cubicBezTo>
                <a:lnTo>
                  <a:pt x="10076" y="1098"/>
                </a:lnTo>
                <a:cubicBezTo>
                  <a:pt x="10049" y="1098"/>
                  <a:pt x="10022" y="1057"/>
                  <a:pt x="10009" y="1044"/>
                </a:cubicBezTo>
                <a:lnTo>
                  <a:pt x="9792" y="163"/>
                </a:lnTo>
                <a:cubicBezTo>
                  <a:pt x="9765" y="69"/>
                  <a:pt x="9697" y="1"/>
                  <a:pt x="9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6748823" y="2733008"/>
            <a:ext cx="513035" cy="375815"/>
          </a:xfrm>
          <a:custGeom>
            <a:avLst/>
            <a:gdLst/>
            <a:ahLst/>
            <a:cxnLst/>
            <a:rect l="l" t="t" r="r" b="b"/>
            <a:pathLst>
              <a:path w="11594" h="8493" extrusionOk="0">
                <a:moveTo>
                  <a:pt x="7950" y="2493"/>
                </a:moveTo>
                <a:cubicBezTo>
                  <a:pt x="8221" y="2493"/>
                  <a:pt x="8424" y="2709"/>
                  <a:pt x="8424" y="2967"/>
                </a:cubicBezTo>
                <a:cubicBezTo>
                  <a:pt x="8424" y="3224"/>
                  <a:pt x="8221" y="3441"/>
                  <a:pt x="7950" y="3441"/>
                </a:cubicBezTo>
                <a:cubicBezTo>
                  <a:pt x="7693" y="3441"/>
                  <a:pt x="7489" y="3224"/>
                  <a:pt x="7489" y="2967"/>
                </a:cubicBezTo>
                <a:cubicBezTo>
                  <a:pt x="7489" y="2709"/>
                  <a:pt x="7693" y="2493"/>
                  <a:pt x="7950" y="2493"/>
                </a:cubicBezTo>
                <a:close/>
                <a:moveTo>
                  <a:pt x="9345" y="2493"/>
                </a:moveTo>
                <a:cubicBezTo>
                  <a:pt x="9602" y="2493"/>
                  <a:pt x="9819" y="2709"/>
                  <a:pt x="9819" y="2967"/>
                </a:cubicBezTo>
                <a:cubicBezTo>
                  <a:pt x="9819" y="3224"/>
                  <a:pt x="9602" y="3441"/>
                  <a:pt x="9345" y="3441"/>
                </a:cubicBezTo>
                <a:cubicBezTo>
                  <a:pt x="9087" y="3441"/>
                  <a:pt x="8871" y="3224"/>
                  <a:pt x="8871" y="2967"/>
                </a:cubicBezTo>
                <a:cubicBezTo>
                  <a:pt x="8871" y="2709"/>
                  <a:pt x="9087" y="2493"/>
                  <a:pt x="9345" y="2493"/>
                </a:cubicBezTo>
                <a:close/>
                <a:moveTo>
                  <a:pt x="7950" y="3888"/>
                </a:moveTo>
                <a:cubicBezTo>
                  <a:pt x="8221" y="3888"/>
                  <a:pt x="8424" y="4105"/>
                  <a:pt x="8424" y="4362"/>
                </a:cubicBezTo>
                <a:cubicBezTo>
                  <a:pt x="8424" y="4619"/>
                  <a:pt x="8221" y="4836"/>
                  <a:pt x="7950" y="4836"/>
                </a:cubicBezTo>
                <a:cubicBezTo>
                  <a:pt x="7693" y="4836"/>
                  <a:pt x="7489" y="4619"/>
                  <a:pt x="7489" y="4362"/>
                </a:cubicBezTo>
                <a:cubicBezTo>
                  <a:pt x="7489" y="4105"/>
                  <a:pt x="7693" y="3888"/>
                  <a:pt x="7950" y="3888"/>
                </a:cubicBezTo>
                <a:close/>
                <a:moveTo>
                  <a:pt x="9345" y="3888"/>
                </a:moveTo>
                <a:cubicBezTo>
                  <a:pt x="9602" y="3888"/>
                  <a:pt x="9819" y="4105"/>
                  <a:pt x="9819" y="4362"/>
                </a:cubicBezTo>
                <a:cubicBezTo>
                  <a:pt x="9819" y="4619"/>
                  <a:pt x="9602" y="4836"/>
                  <a:pt x="9345" y="4836"/>
                </a:cubicBezTo>
                <a:cubicBezTo>
                  <a:pt x="9087" y="4836"/>
                  <a:pt x="8871" y="4619"/>
                  <a:pt x="8871" y="4362"/>
                </a:cubicBezTo>
                <a:cubicBezTo>
                  <a:pt x="8871" y="4105"/>
                  <a:pt x="9087" y="3888"/>
                  <a:pt x="9345" y="3888"/>
                </a:cubicBezTo>
                <a:close/>
                <a:moveTo>
                  <a:pt x="3102" y="2344"/>
                </a:moveTo>
                <a:cubicBezTo>
                  <a:pt x="3345" y="2344"/>
                  <a:pt x="3549" y="2534"/>
                  <a:pt x="3549" y="2791"/>
                </a:cubicBezTo>
                <a:lnTo>
                  <a:pt x="3549" y="3224"/>
                </a:lnTo>
                <a:lnTo>
                  <a:pt x="3982" y="3224"/>
                </a:lnTo>
                <a:cubicBezTo>
                  <a:pt x="4226" y="3224"/>
                  <a:pt x="4429" y="3414"/>
                  <a:pt x="4429" y="3671"/>
                </a:cubicBezTo>
                <a:cubicBezTo>
                  <a:pt x="4429" y="3915"/>
                  <a:pt x="4226" y="4118"/>
                  <a:pt x="3982" y="4118"/>
                </a:cubicBezTo>
                <a:lnTo>
                  <a:pt x="3549" y="4118"/>
                </a:lnTo>
                <a:lnTo>
                  <a:pt x="3549" y="4538"/>
                </a:lnTo>
                <a:cubicBezTo>
                  <a:pt x="3549" y="4795"/>
                  <a:pt x="3345" y="4984"/>
                  <a:pt x="3102" y="4984"/>
                </a:cubicBezTo>
                <a:cubicBezTo>
                  <a:pt x="2858" y="4984"/>
                  <a:pt x="2655" y="4795"/>
                  <a:pt x="2655" y="4538"/>
                </a:cubicBezTo>
                <a:lnTo>
                  <a:pt x="2655" y="4118"/>
                </a:lnTo>
                <a:lnTo>
                  <a:pt x="2222" y="4118"/>
                </a:lnTo>
                <a:cubicBezTo>
                  <a:pt x="1978" y="4118"/>
                  <a:pt x="1774" y="3915"/>
                  <a:pt x="1774" y="3671"/>
                </a:cubicBezTo>
                <a:cubicBezTo>
                  <a:pt x="1774" y="3414"/>
                  <a:pt x="1978" y="3224"/>
                  <a:pt x="2222" y="3224"/>
                </a:cubicBezTo>
                <a:lnTo>
                  <a:pt x="2655" y="3224"/>
                </a:lnTo>
                <a:lnTo>
                  <a:pt x="2655" y="2791"/>
                </a:lnTo>
                <a:cubicBezTo>
                  <a:pt x="2655" y="2534"/>
                  <a:pt x="2858" y="2344"/>
                  <a:pt x="3102" y="2344"/>
                </a:cubicBezTo>
                <a:close/>
                <a:moveTo>
                  <a:pt x="3278" y="1"/>
                </a:moveTo>
                <a:cubicBezTo>
                  <a:pt x="2439" y="1"/>
                  <a:pt x="1761" y="692"/>
                  <a:pt x="1747" y="1532"/>
                </a:cubicBezTo>
                <a:cubicBezTo>
                  <a:pt x="813" y="1843"/>
                  <a:pt x="149" y="2723"/>
                  <a:pt x="149" y="3766"/>
                </a:cubicBezTo>
                <a:cubicBezTo>
                  <a:pt x="149" y="4362"/>
                  <a:pt x="366" y="4917"/>
                  <a:pt x="732" y="5324"/>
                </a:cubicBezTo>
                <a:lnTo>
                  <a:pt x="203" y="6880"/>
                </a:lnTo>
                <a:cubicBezTo>
                  <a:pt x="1" y="7490"/>
                  <a:pt x="393" y="8181"/>
                  <a:pt x="1084" y="8411"/>
                </a:cubicBezTo>
                <a:cubicBezTo>
                  <a:pt x="1233" y="8466"/>
                  <a:pt x="1395" y="8493"/>
                  <a:pt x="1558" y="8493"/>
                </a:cubicBezTo>
                <a:cubicBezTo>
                  <a:pt x="2099" y="8493"/>
                  <a:pt x="2560" y="8181"/>
                  <a:pt x="2709" y="7720"/>
                </a:cubicBezTo>
                <a:lnTo>
                  <a:pt x="2899" y="7192"/>
                </a:lnTo>
                <a:lnTo>
                  <a:pt x="3020" y="7192"/>
                </a:lnTo>
                <a:cubicBezTo>
                  <a:pt x="3630" y="7192"/>
                  <a:pt x="4131" y="6732"/>
                  <a:pt x="4199" y="6136"/>
                </a:cubicBezTo>
                <a:lnTo>
                  <a:pt x="7395" y="6136"/>
                </a:lnTo>
                <a:cubicBezTo>
                  <a:pt x="7449" y="6732"/>
                  <a:pt x="7964" y="7192"/>
                  <a:pt x="8573" y="7192"/>
                </a:cubicBezTo>
                <a:lnTo>
                  <a:pt x="8695" y="7192"/>
                </a:lnTo>
                <a:lnTo>
                  <a:pt x="8871" y="7720"/>
                </a:lnTo>
                <a:cubicBezTo>
                  <a:pt x="9033" y="8181"/>
                  <a:pt x="9494" y="8493"/>
                  <a:pt x="10035" y="8493"/>
                </a:cubicBezTo>
                <a:cubicBezTo>
                  <a:pt x="10198" y="8493"/>
                  <a:pt x="10347" y="8466"/>
                  <a:pt x="10496" y="8411"/>
                </a:cubicBezTo>
                <a:cubicBezTo>
                  <a:pt x="11200" y="8181"/>
                  <a:pt x="11593" y="7490"/>
                  <a:pt x="11377" y="6880"/>
                </a:cubicBezTo>
                <a:lnTo>
                  <a:pt x="10862" y="5324"/>
                </a:lnTo>
                <a:cubicBezTo>
                  <a:pt x="11227" y="4917"/>
                  <a:pt x="11444" y="4362"/>
                  <a:pt x="11444" y="3766"/>
                </a:cubicBezTo>
                <a:cubicBezTo>
                  <a:pt x="11444" y="2723"/>
                  <a:pt x="10767" y="1843"/>
                  <a:pt x="9833" y="1532"/>
                </a:cubicBezTo>
                <a:cubicBezTo>
                  <a:pt x="9833" y="692"/>
                  <a:pt x="9156" y="1"/>
                  <a:pt x="8316" y="1"/>
                </a:cubicBezTo>
                <a:cubicBezTo>
                  <a:pt x="7517" y="1"/>
                  <a:pt x="6866" y="624"/>
                  <a:pt x="6799" y="1396"/>
                </a:cubicBezTo>
                <a:lnTo>
                  <a:pt x="4795" y="1396"/>
                </a:lnTo>
                <a:cubicBezTo>
                  <a:pt x="4727" y="624"/>
                  <a:pt x="4077" y="1"/>
                  <a:pt x="3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GAMING ICON PACK</a:t>
            </a:r>
            <a:endParaRPr/>
          </a:p>
        </p:txBody>
      </p:sp>
      <p:grpSp>
        <p:nvGrpSpPr>
          <p:cNvPr id="1442" name="Google Shape;1442;p67"/>
          <p:cNvGrpSpPr/>
          <p:nvPr/>
        </p:nvGrpSpPr>
        <p:grpSpPr>
          <a:xfrm>
            <a:off x="815900" y="681625"/>
            <a:ext cx="7512200" cy="179100"/>
            <a:chOff x="815900" y="681625"/>
            <a:chExt cx="7512200" cy="179100"/>
          </a:xfrm>
        </p:grpSpPr>
        <p:sp>
          <p:nvSpPr>
            <p:cNvPr id="1443" name="Google Shape;1443;p67"/>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450" name="Google Shape;1450;p68"/>
          <p:cNvSpPr/>
          <p:nvPr/>
        </p:nvSpPr>
        <p:spPr>
          <a:xfrm>
            <a:off x="6890475" y="1378501"/>
            <a:ext cx="519636" cy="828763"/>
          </a:xfrm>
          <a:custGeom>
            <a:avLst/>
            <a:gdLst/>
            <a:ahLst/>
            <a:cxnLst/>
            <a:rect l="l" t="t" r="r" b="b"/>
            <a:pathLst>
              <a:path w="28733" h="45826" extrusionOk="0">
                <a:moveTo>
                  <a:pt x="14521" y="0"/>
                </a:moveTo>
                <a:cubicBezTo>
                  <a:pt x="14369" y="0"/>
                  <a:pt x="14216" y="12"/>
                  <a:pt x="14068" y="12"/>
                </a:cubicBezTo>
                <a:lnTo>
                  <a:pt x="13585" y="12"/>
                </a:lnTo>
                <a:cubicBezTo>
                  <a:pt x="13472" y="12"/>
                  <a:pt x="13356" y="9"/>
                  <a:pt x="13238" y="9"/>
                </a:cubicBezTo>
                <a:cubicBezTo>
                  <a:pt x="13124" y="9"/>
                  <a:pt x="13009" y="12"/>
                  <a:pt x="12894" y="26"/>
                </a:cubicBezTo>
                <a:cubicBezTo>
                  <a:pt x="12852" y="26"/>
                  <a:pt x="12825" y="40"/>
                  <a:pt x="12784" y="53"/>
                </a:cubicBezTo>
                <a:lnTo>
                  <a:pt x="12769" y="53"/>
                </a:lnTo>
                <a:cubicBezTo>
                  <a:pt x="12673" y="95"/>
                  <a:pt x="12576" y="192"/>
                  <a:pt x="12590" y="344"/>
                </a:cubicBezTo>
                <a:cubicBezTo>
                  <a:pt x="12590" y="786"/>
                  <a:pt x="12618" y="1214"/>
                  <a:pt x="12645" y="1656"/>
                </a:cubicBezTo>
                <a:cubicBezTo>
                  <a:pt x="12203" y="1656"/>
                  <a:pt x="11774" y="1671"/>
                  <a:pt x="11332" y="1671"/>
                </a:cubicBezTo>
                <a:cubicBezTo>
                  <a:pt x="11236" y="1671"/>
                  <a:pt x="11166" y="1698"/>
                  <a:pt x="11125" y="1754"/>
                </a:cubicBezTo>
                <a:cubicBezTo>
                  <a:pt x="11056" y="1809"/>
                  <a:pt x="11015" y="1877"/>
                  <a:pt x="11015" y="1988"/>
                </a:cubicBezTo>
                <a:cubicBezTo>
                  <a:pt x="11028" y="2445"/>
                  <a:pt x="11056" y="2900"/>
                  <a:pt x="11070" y="3370"/>
                </a:cubicBezTo>
                <a:cubicBezTo>
                  <a:pt x="11070" y="3481"/>
                  <a:pt x="11125" y="3563"/>
                  <a:pt x="11194" y="3605"/>
                </a:cubicBezTo>
                <a:cubicBezTo>
                  <a:pt x="11208" y="3619"/>
                  <a:pt x="11208" y="3619"/>
                  <a:pt x="11221" y="3619"/>
                </a:cubicBezTo>
                <a:lnTo>
                  <a:pt x="11221" y="3633"/>
                </a:lnTo>
                <a:cubicBezTo>
                  <a:pt x="11263" y="3661"/>
                  <a:pt x="11319" y="3674"/>
                  <a:pt x="11387" y="3674"/>
                </a:cubicBezTo>
                <a:cubicBezTo>
                  <a:pt x="11506" y="3681"/>
                  <a:pt x="11624" y="3684"/>
                  <a:pt x="11741" y="3684"/>
                </a:cubicBezTo>
                <a:cubicBezTo>
                  <a:pt x="12089" y="3684"/>
                  <a:pt x="12432" y="3661"/>
                  <a:pt x="12784" y="3661"/>
                </a:cubicBezTo>
                <a:cubicBezTo>
                  <a:pt x="12784" y="3937"/>
                  <a:pt x="12797" y="4214"/>
                  <a:pt x="12784" y="4490"/>
                </a:cubicBezTo>
                <a:cubicBezTo>
                  <a:pt x="11125" y="4586"/>
                  <a:pt x="9370" y="5802"/>
                  <a:pt x="8762" y="7350"/>
                </a:cubicBezTo>
                <a:cubicBezTo>
                  <a:pt x="8444" y="8152"/>
                  <a:pt x="8485" y="9174"/>
                  <a:pt x="8748" y="9976"/>
                </a:cubicBezTo>
                <a:cubicBezTo>
                  <a:pt x="8942" y="10626"/>
                  <a:pt x="9370" y="11164"/>
                  <a:pt x="9826" y="11676"/>
                </a:cubicBezTo>
                <a:cubicBezTo>
                  <a:pt x="9108" y="11800"/>
                  <a:pt x="8472" y="12325"/>
                  <a:pt x="8389" y="13127"/>
                </a:cubicBezTo>
                <a:cubicBezTo>
                  <a:pt x="8347" y="13556"/>
                  <a:pt x="8430" y="14108"/>
                  <a:pt x="8831" y="14357"/>
                </a:cubicBezTo>
                <a:cubicBezTo>
                  <a:pt x="8872" y="14385"/>
                  <a:pt x="8914" y="14398"/>
                  <a:pt x="8955" y="14426"/>
                </a:cubicBezTo>
                <a:cubicBezTo>
                  <a:pt x="8623" y="14757"/>
                  <a:pt x="8485" y="15282"/>
                  <a:pt x="8638" y="15863"/>
                </a:cubicBezTo>
                <a:cubicBezTo>
                  <a:pt x="8840" y="16609"/>
                  <a:pt x="9470" y="16763"/>
                  <a:pt x="10116" y="16763"/>
                </a:cubicBezTo>
                <a:cubicBezTo>
                  <a:pt x="10307" y="16763"/>
                  <a:pt x="10500" y="16750"/>
                  <a:pt x="10683" y="16734"/>
                </a:cubicBezTo>
                <a:cubicBezTo>
                  <a:pt x="10987" y="17563"/>
                  <a:pt x="10904" y="18627"/>
                  <a:pt x="10917" y="19470"/>
                </a:cubicBezTo>
                <a:cubicBezTo>
                  <a:pt x="10945" y="21197"/>
                  <a:pt x="10849" y="22925"/>
                  <a:pt x="10655" y="24652"/>
                </a:cubicBezTo>
                <a:cubicBezTo>
                  <a:pt x="10448" y="26449"/>
                  <a:pt x="10130" y="28260"/>
                  <a:pt x="9563" y="29986"/>
                </a:cubicBezTo>
                <a:cubicBezTo>
                  <a:pt x="9163" y="31162"/>
                  <a:pt x="8568" y="32612"/>
                  <a:pt x="7366" y="33179"/>
                </a:cubicBezTo>
                <a:cubicBezTo>
                  <a:pt x="7269" y="33220"/>
                  <a:pt x="7173" y="33373"/>
                  <a:pt x="7228" y="33539"/>
                </a:cubicBezTo>
                <a:cubicBezTo>
                  <a:pt x="7380" y="34036"/>
                  <a:pt x="7505" y="34478"/>
                  <a:pt x="7352" y="34989"/>
                </a:cubicBezTo>
                <a:cubicBezTo>
                  <a:pt x="7201" y="35529"/>
                  <a:pt x="6633" y="35860"/>
                  <a:pt x="6191" y="36122"/>
                </a:cubicBezTo>
                <a:cubicBezTo>
                  <a:pt x="5432" y="36565"/>
                  <a:pt x="4588" y="36869"/>
                  <a:pt x="3897" y="37436"/>
                </a:cubicBezTo>
                <a:cubicBezTo>
                  <a:pt x="3372" y="37878"/>
                  <a:pt x="2736" y="38348"/>
                  <a:pt x="2502" y="39039"/>
                </a:cubicBezTo>
                <a:cubicBezTo>
                  <a:pt x="2405" y="39343"/>
                  <a:pt x="2349" y="39675"/>
                  <a:pt x="2419" y="40006"/>
                </a:cubicBezTo>
                <a:cubicBezTo>
                  <a:pt x="2460" y="40324"/>
                  <a:pt x="2612" y="40614"/>
                  <a:pt x="2709" y="40904"/>
                </a:cubicBezTo>
                <a:cubicBezTo>
                  <a:pt x="2611" y="40890"/>
                  <a:pt x="2513" y="40883"/>
                  <a:pt x="2415" y="40883"/>
                </a:cubicBezTo>
                <a:cubicBezTo>
                  <a:pt x="1860" y="40883"/>
                  <a:pt x="1305" y="41107"/>
                  <a:pt x="871" y="41471"/>
                </a:cubicBezTo>
                <a:cubicBezTo>
                  <a:pt x="111" y="42120"/>
                  <a:pt x="0" y="43378"/>
                  <a:pt x="346" y="44276"/>
                </a:cubicBezTo>
                <a:cubicBezTo>
                  <a:pt x="829" y="45506"/>
                  <a:pt x="2902" y="45617"/>
                  <a:pt x="3994" y="45728"/>
                </a:cubicBezTo>
                <a:cubicBezTo>
                  <a:pt x="4695" y="45796"/>
                  <a:pt x="6950" y="45826"/>
                  <a:pt x="9726" y="45826"/>
                </a:cubicBezTo>
                <a:cubicBezTo>
                  <a:pt x="15277" y="45826"/>
                  <a:pt x="22908" y="45709"/>
                  <a:pt x="24337" y="45562"/>
                </a:cubicBezTo>
                <a:cubicBezTo>
                  <a:pt x="25428" y="45451"/>
                  <a:pt x="27515" y="45313"/>
                  <a:pt x="28040" y="44110"/>
                </a:cubicBezTo>
                <a:cubicBezTo>
                  <a:pt x="28733" y="42546"/>
                  <a:pt x="27605" y="40662"/>
                  <a:pt x="26026" y="40662"/>
                </a:cubicBezTo>
                <a:cubicBezTo>
                  <a:pt x="25903" y="40662"/>
                  <a:pt x="25777" y="40673"/>
                  <a:pt x="25649" y="40697"/>
                </a:cubicBezTo>
                <a:cubicBezTo>
                  <a:pt x="25746" y="40406"/>
                  <a:pt x="25884" y="40117"/>
                  <a:pt x="25925" y="39813"/>
                </a:cubicBezTo>
                <a:cubicBezTo>
                  <a:pt x="25981" y="39481"/>
                  <a:pt x="25940" y="39149"/>
                  <a:pt x="25815" y="38831"/>
                </a:cubicBezTo>
                <a:cubicBezTo>
                  <a:pt x="25580" y="38154"/>
                  <a:pt x="24945" y="37698"/>
                  <a:pt x="24405" y="37270"/>
                </a:cubicBezTo>
                <a:cubicBezTo>
                  <a:pt x="23714" y="36703"/>
                  <a:pt x="22872" y="36399"/>
                  <a:pt x="22084" y="35984"/>
                </a:cubicBezTo>
                <a:cubicBezTo>
                  <a:pt x="20992" y="35404"/>
                  <a:pt x="20591" y="34589"/>
                  <a:pt x="21006" y="33414"/>
                </a:cubicBezTo>
                <a:cubicBezTo>
                  <a:pt x="21075" y="33262"/>
                  <a:pt x="20965" y="33110"/>
                  <a:pt x="20854" y="33054"/>
                </a:cubicBezTo>
                <a:cubicBezTo>
                  <a:pt x="19679" y="32529"/>
                  <a:pt x="19071" y="31162"/>
                  <a:pt x="18656" y="30029"/>
                </a:cubicBezTo>
                <a:cubicBezTo>
                  <a:pt x="18021" y="28328"/>
                  <a:pt x="17689" y="26518"/>
                  <a:pt x="17440" y="24722"/>
                </a:cubicBezTo>
                <a:cubicBezTo>
                  <a:pt x="17206" y="23008"/>
                  <a:pt x="17081" y="21267"/>
                  <a:pt x="17068" y="19526"/>
                </a:cubicBezTo>
                <a:cubicBezTo>
                  <a:pt x="17053" y="18654"/>
                  <a:pt x="16957" y="17536"/>
                  <a:pt x="17247" y="16679"/>
                </a:cubicBezTo>
                <a:cubicBezTo>
                  <a:pt x="17410" y="16690"/>
                  <a:pt x="17575" y="16698"/>
                  <a:pt x="17736" y="16698"/>
                </a:cubicBezTo>
                <a:cubicBezTo>
                  <a:pt x="18407" y="16698"/>
                  <a:pt x="19022" y="16549"/>
                  <a:pt x="19279" y="15780"/>
                </a:cubicBezTo>
                <a:cubicBezTo>
                  <a:pt x="19472" y="15186"/>
                  <a:pt x="19306" y="14674"/>
                  <a:pt x="18933" y="14343"/>
                </a:cubicBezTo>
                <a:cubicBezTo>
                  <a:pt x="18988" y="14315"/>
                  <a:pt x="19030" y="14302"/>
                  <a:pt x="19071" y="14274"/>
                </a:cubicBezTo>
                <a:cubicBezTo>
                  <a:pt x="19458" y="14011"/>
                  <a:pt x="19541" y="13458"/>
                  <a:pt x="19485" y="13030"/>
                </a:cubicBezTo>
                <a:cubicBezTo>
                  <a:pt x="19403" y="12229"/>
                  <a:pt x="18754" y="11717"/>
                  <a:pt x="18007" y="11593"/>
                </a:cubicBezTo>
                <a:cubicBezTo>
                  <a:pt x="18450" y="11081"/>
                  <a:pt x="18850" y="10543"/>
                  <a:pt x="19085" y="9893"/>
                </a:cubicBezTo>
                <a:cubicBezTo>
                  <a:pt x="19375" y="9078"/>
                  <a:pt x="19292" y="8069"/>
                  <a:pt x="19016" y="7267"/>
                </a:cubicBezTo>
                <a:cubicBezTo>
                  <a:pt x="18477" y="5719"/>
                  <a:pt x="16556" y="4545"/>
                  <a:pt x="14939" y="4476"/>
                </a:cubicBezTo>
                <a:cubicBezTo>
                  <a:pt x="14925" y="4199"/>
                  <a:pt x="14939" y="3923"/>
                  <a:pt x="14925" y="3646"/>
                </a:cubicBezTo>
                <a:cubicBezTo>
                  <a:pt x="15028" y="3644"/>
                  <a:pt x="15130" y="3643"/>
                  <a:pt x="15232" y="3643"/>
                </a:cubicBezTo>
                <a:cubicBezTo>
                  <a:pt x="15427" y="3643"/>
                  <a:pt x="15621" y="3646"/>
                  <a:pt x="15813" y="3646"/>
                </a:cubicBezTo>
                <a:cubicBezTo>
                  <a:pt x="15984" y="3646"/>
                  <a:pt x="16154" y="3643"/>
                  <a:pt x="16321" y="3633"/>
                </a:cubicBezTo>
                <a:cubicBezTo>
                  <a:pt x="16390" y="3633"/>
                  <a:pt x="16445" y="3605"/>
                  <a:pt x="16487" y="3578"/>
                </a:cubicBezTo>
                <a:lnTo>
                  <a:pt x="16500" y="3578"/>
                </a:lnTo>
                <a:lnTo>
                  <a:pt x="16515" y="3563"/>
                </a:lnTo>
                <a:cubicBezTo>
                  <a:pt x="16583" y="3508"/>
                  <a:pt x="16639" y="3425"/>
                  <a:pt x="16639" y="3315"/>
                </a:cubicBezTo>
                <a:cubicBezTo>
                  <a:pt x="16639" y="2859"/>
                  <a:pt x="16666" y="2403"/>
                  <a:pt x="16666" y="1933"/>
                </a:cubicBezTo>
                <a:cubicBezTo>
                  <a:pt x="16666" y="1837"/>
                  <a:pt x="16625" y="1754"/>
                  <a:pt x="16556" y="1698"/>
                </a:cubicBezTo>
                <a:cubicBezTo>
                  <a:pt x="16500" y="1656"/>
                  <a:pt x="16432" y="1629"/>
                  <a:pt x="16349" y="1629"/>
                </a:cubicBezTo>
                <a:cubicBezTo>
                  <a:pt x="15907" y="1629"/>
                  <a:pt x="15478" y="1629"/>
                  <a:pt x="15036" y="1643"/>
                </a:cubicBezTo>
                <a:cubicBezTo>
                  <a:pt x="15050" y="1201"/>
                  <a:pt x="15078" y="759"/>
                  <a:pt x="15078" y="330"/>
                </a:cubicBezTo>
                <a:cubicBezTo>
                  <a:pt x="15078" y="178"/>
                  <a:pt x="14980" y="81"/>
                  <a:pt x="14884" y="40"/>
                </a:cubicBezTo>
                <a:lnTo>
                  <a:pt x="14870" y="40"/>
                </a:lnTo>
                <a:cubicBezTo>
                  <a:pt x="14829" y="26"/>
                  <a:pt x="14787" y="12"/>
                  <a:pt x="14746" y="12"/>
                </a:cubicBezTo>
                <a:cubicBezTo>
                  <a:pt x="14672" y="3"/>
                  <a:pt x="14597" y="0"/>
                  <a:pt x="14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7454462" y="2207187"/>
            <a:ext cx="489543" cy="740092"/>
          </a:xfrm>
          <a:custGeom>
            <a:avLst/>
            <a:gdLst/>
            <a:ahLst/>
            <a:cxnLst/>
            <a:rect l="l" t="t" r="r" b="b"/>
            <a:pathLst>
              <a:path w="27069" h="40923" extrusionOk="0">
                <a:moveTo>
                  <a:pt x="13157" y="0"/>
                </a:moveTo>
                <a:cubicBezTo>
                  <a:pt x="12315" y="14"/>
                  <a:pt x="11458" y="345"/>
                  <a:pt x="11250" y="1230"/>
                </a:cubicBezTo>
                <a:cubicBezTo>
                  <a:pt x="11112" y="1824"/>
                  <a:pt x="11320" y="2390"/>
                  <a:pt x="11692" y="2847"/>
                </a:cubicBezTo>
                <a:cubicBezTo>
                  <a:pt x="10725" y="3109"/>
                  <a:pt x="10076" y="3925"/>
                  <a:pt x="9938" y="4961"/>
                </a:cubicBezTo>
                <a:cubicBezTo>
                  <a:pt x="9453" y="5016"/>
                  <a:pt x="8984" y="5016"/>
                  <a:pt x="8500" y="5031"/>
                </a:cubicBezTo>
                <a:lnTo>
                  <a:pt x="8458" y="5031"/>
                </a:lnTo>
                <a:cubicBezTo>
                  <a:pt x="8320" y="5058"/>
                  <a:pt x="8252" y="5141"/>
                  <a:pt x="8210" y="5252"/>
                </a:cubicBezTo>
                <a:cubicBezTo>
                  <a:pt x="8169" y="5362"/>
                  <a:pt x="8196" y="5500"/>
                  <a:pt x="8307" y="5597"/>
                </a:cubicBezTo>
                <a:cubicBezTo>
                  <a:pt x="8320" y="5611"/>
                  <a:pt x="8348" y="5624"/>
                  <a:pt x="8362" y="5624"/>
                </a:cubicBezTo>
                <a:cubicBezTo>
                  <a:pt x="9205" y="6109"/>
                  <a:pt x="9730" y="7408"/>
                  <a:pt x="9827" y="8388"/>
                </a:cubicBezTo>
                <a:cubicBezTo>
                  <a:pt x="9026" y="8430"/>
                  <a:pt x="8293" y="8955"/>
                  <a:pt x="8210" y="9812"/>
                </a:cubicBezTo>
                <a:cubicBezTo>
                  <a:pt x="8169" y="10227"/>
                  <a:pt x="8252" y="10752"/>
                  <a:pt x="8639" y="11001"/>
                </a:cubicBezTo>
                <a:cubicBezTo>
                  <a:pt x="8666" y="11014"/>
                  <a:pt x="8707" y="11028"/>
                  <a:pt x="8735" y="11042"/>
                </a:cubicBezTo>
                <a:cubicBezTo>
                  <a:pt x="8431" y="11373"/>
                  <a:pt x="8307" y="11871"/>
                  <a:pt x="8458" y="12423"/>
                </a:cubicBezTo>
                <a:cubicBezTo>
                  <a:pt x="8641" y="13130"/>
                  <a:pt x="9237" y="13281"/>
                  <a:pt x="9856" y="13281"/>
                </a:cubicBezTo>
                <a:cubicBezTo>
                  <a:pt x="10036" y="13281"/>
                  <a:pt x="10219" y="13268"/>
                  <a:pt x="10393" y="13253"/>
                </a:cubicBezTo>
                <a:cubicBezTo>
                  <a:pt x="10670" y="14041"/>
                  <a:pt x="10601" y="15036"/>
                  <a:pt x="10614" y="15823"/>
                </a:cubicBezTo>
                <a:cubicBezTo>
                  <a:pt x="10642" y="17468"/>
                  <a:pt x="10546" y="19099"/>
                  <a:pt x="10366" y="20730"/>
                </a:cubicBezTo>
                <a:cubicBezTo>
                  <a:pt x="10172" y="22443"/>
                  <a:pt x="9868" y="24170"/>
                  <a:pt x="9330" y="25801"/>
                </a:cubicBezTo>
                <a:cubicBezTo>
                  <a:pt x="8956" y="26921"/>
                  <a:pt x="8390" y="28303"/>
                  <a:pt x="7257" y="28828"/>
                </a:cubicBezTo>
                <a:cubicBezTo>
                  <a:pt x="7146" y="28869"/>
                  <a:pt x="7021" y="29035"/>
                  <a:pt x="7104" y="29187"/>
                </a:cubicBezTo>
                <a:cubicBezTo>
                  <a:pt x="7491" y="30237"/>
                  <a:pt x="7201" y="30969"/>
                  <a:pt x="6247" y="31550"/>
                </a:cubicBezTo>
                <a:cubicBezTo>
                  <a:pt x="5488" y="32020"/>
                  <a:pt x="4631" y="32310"/>
                  <a:pt x="3940" y="32891"/>
                </a:cubicBezTo>
                <a:cubicBezTo>
                  <a:pt x="3443" y="33291"/>
                  <a:pt x="2875" y="33733"/>
                  <a:pt x="2641" y="34356"/>
                </a:cubicBezTo>
                <a:cubicBezTo>
                  <a:pt x="2530" y="34660"/>
                  <a:pt x="2475" y="34991"/>
                  <a:pt x="2530" y="35323"/>
                </a:cubicBezTo>
                <a:cubicBezTo>
                  <a:pt x="2586" y="35613"/>
                  <a:pt x="2710" y="35876"/>
                  <a:pt x="2807" y="36152"/>
                </a:cubicBezTo>
                <a:cubicBezTo>
                  <a:pt x="2697" y="36134"/>
                  <a:pt x="2590" y="36125"/>
                  <a:pt x="2486" y="36125"/>
                </a:cubicBezTo>
                <a:cubicBezTo>
                  <a:pt x="988" y="36125"/>
                  <a:pt x="1" y="37900"/>
                  <a:pt x="581" y="39386"/>
                </a:cubicBezTo>
                <a:cubicBezTo>
                  <a:pt x="1038" y="40575"/>
                  <a:pt x="3028" y="40671"/>
                  <a:pt x="4078" y="40781"/>
                </a:cubicBezTo>
                <a:cubicBezTo>
                  <a:pt x="5119" y="40883"/>
                  <a:pt x="7337" y="40923"/>
                  <a:pt x="9905" y="40923"/>
                </a:cubicBezTo>
                <a:cubicBezTo>
                  <a:pt x="15043" y="40923"/>
                  <a:pt x="21587" y="40763"/>
                  <a:pt x="22941" y="40615"/>
                </a:cubicBezTo>
                <a:cubicBezTo>
                  <a:pt x="23978" y="40505"/>
                  <a:pt x="25885" y="40353"/>
                  <a:pt x="26396" y="39233"/>
                </a:cubicBezTo>
                <a:cubicBezTo>
                  <a:pt x="27068" y="37734"/>
                  <a:pt x="25975" y="35932"/>
                  <a:pt x="24451" y="35932"/>
                </a:cubicBezTo>
                <a:cubicBezTo>
                  <a:pt x="24346" y="35932"/>
                  <a:pt x="24239" y="35941"/>
                  <a:pt x="24130" y="35959"/>
                </a:cubicBezTo>
                <a:cubicBezTo>
                  <a:pt x="24213" y="35751"/>
                  <a:pt x="24310" y="35544"/>
                  <a:pt x="24365" y="35323"/>
                </a:cubicBezTo>
                <a:cubicBezTo>
                  <a:pt x="24448" y="34991"/>
                  <a:pt x="24421" y="34632"/>
                  <a:pt x="24323" y="34314"/>
                </a:cubicBezTo>
                <a:cubicBezTo>
                  <a:pt x="24130" y="33623"/>
                  <a:pt x="23466" y="33140"/>
                  <a:pt x="22941" y="32725"/>
                </a:cubicBezTo>
                <a:cubicBezTo>
                  <a:pt x="22292" y="32200"/>
                  <a:pt x="21518" y="31909"/>
                  <a:pt x="20785" y="31522"/>
                </a:cubicBezTo>
                <a:cubicBezTo>
                  <a:pt x="19735" y="30984"/>
                  <a:pt x="19321" y="30210"/>
                  <a:pt x="19722" y="29077"/>
                </a:cubicBezTo>
                <a:cubicBezTo>
                  <a:pt x="19735" y="29035"/>
                  <a:pt x="19735" y="28994"/>
                  <a:pt x="19735" y="28952"/>
                </a:cubicBezTo>
                <a:lnTo>
                  <a:pt x="19735" y="28924"/>
                </a:lnTo>
                <a:cubicBezTo>
                  <a:pt x="19722" y="28841"/>
                  <a:pt x="19680" y="28773"/>
                  <a:pt x="19569" y="28717"/>
                </a:cubicBezTo>
                <a:cubicBezTo>
                  <a:pt x="18451" y="28220"/>
                  <a:pt x="17883" y="26921"/>
                  <a:pt x="17483" y="25843"/>
                </a:cubicBezTo>
                <a:cubicBezTo>
                  <a:pt x="16875" y="24240"/>
                  <a:pt x="16557" y="22512"/>
                  <a:pt x="16336" y="20813"/>
                </a:cubicBezTo>
                <a:cubicBezTo>
                  <a:pt x="16114" y="19182"/>
                  <a:pt x="15991" y="17537"/>
                  <a:pt x="15976" y="15893"/>
                </a:cubicBezTo>
                <a:cubicBezTo>
                  <a:pt x="15963" y="15064"/>
                  <a:pt x="15880" y="14013"/>
                  <a:pt x="16142" y="13212"/>
                </a:cubicBezTo>
                <a:cubicBezTo>
                  <a:pt x="16282" y="13219"/>
                  <a:pt x="16423" y="13225"/>
                  <a:pt x="16562" y="13225"/>
                </a:cubicBezTo>
                <a:cubicBezTo>
                  <a:pt x="17217" y="13225"/>
                  <a:pt x="17826" y="13093"/>
                  <a:pt x="18077" y="12341"/>
                </a:cubicBezTo>
                <a:cubicBezTo>
                  <a:pt x="18257" y="11788"/>
                  <a:pt x="18104" y="11290"/>
                  <a:pt x="17773" y="10973"/>
                </a:cubicBezTo>
                <a:cubicBezTo>
                  <a:pt x="17800" y="10945"/>
                  <a:pt x="17828" y="10931"/>
                  <a:pt x="17870" y="10918"/>
                </a:cubicBezTo>
                <a:cubicBezTo>
                  <a:pt x="18243" y="10669"/>
                  <a:pt x="18326" y="10144"/>
                  <a:pt x="18270" y="9729"/>
                </a:cubicBezTo>
                <a:cubicBezTo>
                  <a:pt x="18174" y="8872"/>
                  <a:pt x="17428" y="8361"/>
                  <a:pt x="16640" y="8333"/>
                </a:cubicBezTo>
                <a:cubicBezTo>
                  <a:pt x="16709" y="7338"/>
                  <a:pt x="17220" y="6039"/>
                  <a:pt x="18049" y="5541"/>
                </a:cubicBezTo>
                <a:cubicBezTo>
                  <a:pt x="18077" y="5528"/>
                  <a:pt x="18091" y="5514"/>
                  <a:pt x="18104" y="5500"/>
                </a:cubicBezTo>
                <a:cubicBezTo>
                  <a:pt x="18215" y="5418"/>
                  <a:pt x="18243" y="5279"/>
                  <a:pt x="18187" y="5154"/>
                </a:cubicBezTo>
                <a:cubicBezTo>
                  <a:pt x="18160" y="5058"/>
                  <a:pt x="18077" y="4961"/>
                  <a:pt x="17939" y="4948"/>
                </a:cubicBezTo>
                <a:lnTo>
                  <a:pt x="17898" y="4948"/>
                </a:lnTo>
                <a:cubicBezTo>
                  <a:pt x="17413" y="4948"/>
                  <a:pt x="16944" y="4948"/>
                  <a:pt x="16460" y="4906"/>
                </a:cubicBezTo>
                <a:cubicBezTo>
                  <a:pt x="16308" y="3883"/>
                  <a:pt x="15645" y="3068"/>
                  <a:pt x="14677" y="2819"/>
                </a:cubicBezTo>
                <a:cubicBezTo>
                  <a:pt x="15023" y="2363"/>
                  <a:pt x="15189" y="1810"/>
                  <a:pt x="15079" y="1189"/>
                </a:cubicBezTo>
                <a:cubicBezTo>
                  <a:pt x="14926" y="304"/>
                  <a:pt x="14001" y="0"/>
                  <a:pt x="13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476887" y="2273498"/>
            <a:ext cx="447441" cy="673775"/>
          </a:xfrm>
          <a:custGeom>
            <a:avLst/>
            <a:gdLst/>
            <a:ahLst/>
            <a:cxnLst/>
            <a:rect l="l" t="t" r="r" b="b"/>
            <a:pathLst>
              <a:path w="24741" h="37256" extrusionOk="0">
                <a:moveTo>
                  <a:pt x="11935" y="0"/>
                </a:moveTo>
                <a:cubicBezTo>
                  <a:pt x="11836" y="0"/>
                  <a:pt x="11740" y="35"/>
                  <a:pt x="11677" y="104"/>
                </a:cubicBezTo>
                <a:cubicBezTo>
                  <a:pt x="10074" y="1651"/>
                  <a:pt x="8278" y="3172"/>
                  <a:pt x="7670" y="5396"/>
                </a:cubicBezTo>
                <a:cubicBezTo>
                  <a:pt x="7366" y="6529"/>
                  <a:pt x="7559" y="7704"/>
                  <a:pt x="8071" y="8727"/>
                </a:cubicBezTo>
                <a:cubicBezTo>
                  <a:pt x="8292" y="9183"/>
                  <a:pt x="8609" y="9556"/>
                  <a:pt x="8969" y="9916"/>
                </a:cubicBezTo>
                <a:cubicBezTo>
                  <a:pt x="9328" y="10247"/>
                  <a:pt x="9757" y="10579"/>
                  <a:pt x="9702" y="11062"/>
                </a:cubicBezTo>
                <a:cubicBezTo>
                  <a:pt x="8278" y="11145"/>
                  <a:pt x="7159" y="11961"/>
                  <a:pt x="6896" y="13439"/>
                </a:cubicBezTo>
                <a:cubicBezTo>
                  <a:pt x="6606" y="15042"/>
                  <a:pt x="7780" y="16700"/>
                  <a:pt x="9425" y="16825"/>
                </a:cubicBezTo>
                <a:cubicBezTo>
                  <a:pt x="10157" y="18152"/>
                  <a:pt x="9646" y="20128"/>
                  <a:pt x="9245" y="21469"/>
                </a:cubicBezTo>
                <a:cubicBezTo>
                  <a:pt x="8817" y="22892"/>
                  <a:pt x="8071" y="24826"/>
                  <a:pt x="6647" y="25532"/>
                </a:cubicBezTo>
                <a:cubicBezTo>
                  <a:pt x="6426" y="25642"/>
                  <a:pt x="6536" y="25891"/>
                  <a:pt x="6619" y="26029"/>
                </a:cubicBezTo>
                <a:cubicBezTo>
                  <a:pt x="6938" y="27010"/>
                  <a:pt x="6619" y="27673"/>
                  <a:pt x="5722" y="28213"/>
                </a:cubicBezTo>
                <a:cubicBezTo>
                  <a:pt x="4989" y="28655"/>
                  <a:pt x="4187" y="28931"/>
                  <a:pt x="3524" y="29484"/>
                </a:cubicBezTo>
                <a:cubicBezTo>
                  <a:pt x="3068" y="29871"/>
                  <a:pt x="2543" y="30271"/>
                  <a:pt x="2308" y="30838"/>
                </a:cubicBezTo>
                <a:cubicBezTo>
                  <a:pt x="2184" y="31142"/>
                  <a:pt x="2142" y="31419"/>
                  <a:pt x="2169" y="31736"/>
                </a:cubicBezTo>
                <a:cubicBezTo>
                  <a:pt x="2184" y="32055"/>
                  <a:pt x="2322" y="32331"/>
                  <a:pt x="2433" y="32621"/>
                </a:cubicBezTo>
                <a:cubicBezTo>
                  <a:pt x="2360" y="32612"/>
                  <a:pt x="2287" y="32608"/>
                  <a:pt x="2214" y="32608"/>
                </a:cubicBezTo>
                <a:cubicBezTo>
                  <a:pt x="1718" y="32608"/>
                  <a:pt x="1225" y="32805"/>
                  <a:pt x="815" y="33118"/>
                </a:cubicBezTo>
                <a:cubicBezTo>
                  <a:pt x="69" y="33713"/>
                  <a:pt x="0" y="34846"/>
                  <a:pt x="277" y="35703"/>
                </a:cubicBezTo>
                <a:cubicBezTo>
                  <a:pt x="636" y="36849"/>
                  <a:pt x="2584" y="36974"/>
                  <a:pt x="3551" y="37085"/>
                </a:cubicBezTo>
                <a:cubicBezTo>
                  <a:pt x="4694" y="37204"/>
                  <a:pt x="7155" y="37255"/>
                  <a:pt x="9899" y="37255"/>
                </a:cubicBezTo>
                <a:cubicBezTo>
                  <a:pt x="14160" y="37255"/>
                  <a:pt x="19105" y="37132"/>
                  <a:pt x="20853" y="36947"/>
                </a:cubicBezTo>
                <a:cubicBezTo>
                  <a:pt x="21863" y="36836"/>
                  <a:pt x="23770" y="36684"/>
                  <a:pt x="24198" y="35537"/>
                </a:cubicBezTo>
                <a:cubicBezTo>
                  <a:pt x="24740" y="34103"/>
                  <a:pt x="23750" y="32416"/>
                  <a:pt x="22310" y="32416"/>
                </a:cubicBezTo>
                <a:cubicBezTo>
                  <a:pt x="22209" y="32416"/>
                  <a:pt x="22106" y="32424"/>
                  <a:pt x="22001" y="32441"/>
                </a:cubicBezTo>
                <a:cubicBezTo>
                  <a:pt x="22097" y="32178"/>
                  <a:pt x="22208" y="31930"/>
                  <a:pt x="22250" y="31653"/>
                </a:cubicBezTo>
                <a:cubicBezTo>
                  <a:pt x="22291" y="31364"/>
                  <a:pt x="22250" y="31087"/>
                  <a:pt x="22167" y="30824"/>
                </a:cubicBezTo>
                <a:cubicBezTo>
                  <a:pt x="21973" y="30175"/>
                  <a:pt x="21365" y="29733"/>
                  <a:pt x="20868" y="29332"/>
                </a:cubicBezTo>
                <a:cubicBezTo>
                  <a:pt x="20245" y="28848"/>
                  <a:pt x="19527" y="28558"/>
                  <a:pt x="18822" y="28198"/>
                </a:cubicBezTo>
                <a:cubicBezTo>
                  <a:pt x="17827" y="27701"/>
                  <a:pt x="17385" y="26997"/>
                  <a:pt x="17717" y="25932"/>
                </a:cubicBezTo>
                <a:cubicBezTo>
                  <a:pt x="17800" y="25711"/>
                  <a:pt x="17896" y="25545"/>
                  <a:pt x="17662" y="25434"/>
                </a:cubicBezTo>
                <a:cubicBezTo>
                  <a:pt x="16224" y="24758"/>
                  <a:pt x="15478" y="22836"/>
                  <a:pt x="15008" y="21427"/>
                </a:cubicBezTo>
                <a:cubicBezTo>
                  <a:pt x="14566" y="20100"/>
                  <a:pt x="14041" y="18110"/>
                  <a:pt x="14745" y="16770"/>
                </a:cubicBezTo>
                <a:cubicBezTo>
                  <a:pt x="16321" y="16632"/>
                  <a:pt x="17468" y="15056"/>
                  <a:pt x="17233" y="13494"/>
                </a:cubicBezTo>
                <a:cubicBezTo>
                  <a:pt x="16998" y="11947"/>
                  <a:pt x="15851" y="11076"/>
                  <a:pt x="14358" y="11021"/>
                </a:cubicBezTo>
                <a:cubicBezTo>
                  <a:pt x="14303" y="10592"/>
                  <a:pt x="14635" y="10288"/>
                  <a:pt x="14966" y="9971"/>
                </a:cubicBezTo>
                <a:cubicBezTo>
                  <a:pt x="15312" y="9625"/>
                  <a:pt x="15602" y="9280"/>
                  <a:pt x="15865" y="8851"/>
                </a:cubicBezTo>
                <a:cubicBezTo>
                  <a:pt x="16445" y="7843"/>
                  <a:pt x="16569" y="6667"/>
                  <a:pt x="16348" y="5534"/>
                </a:cubicBezTo>
                <a:cubicBezTo>
                  <a:pt x="15906" y="3227"/>
                  <a:pt x="13820" y="1609"/>
                  <a:pt x="12202" y="104"/>
                </a:cubicBezTo>
                <a:cubicBezTo>
                  <a:pt x="12133" y="35"/>
                  <a:pt x="12033" y="0"/>
                  <a:pt x="11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915106" y="1594813"/>
            <a:ext cx="475599" cy="612430"/>
          </a:xfrm>
          <a:custGeom>
            <a:avLst/>
            <a:gdLst/>
            <a:ahLst/>
            <a:cxnLst/>
            <a:rect l="l" t="t" r="r" b="b"/>
            <a:pathLst>
              <a:path w="26298" h="33864" extrusionOk="0">
                <a:moveTo>
                  <a:pt x="6621" y="0"/>
                </a:moveTo>
                <a:cubicBezTo>
                  <a:pt x="6548" y="0"/>
                  <a:pt x="6468" y="31"/>
                  <a:pt x="6398" y="101"/>
                </a:cubicBezTo>
                <a:cubicBezTo>
                  <a:pt x="5445" y="1151"/>
                  <a:pt x="6495" y="2035"/>
                  <a:pt x="6840" y="3058"/>
                </a:cubicBezTo>
                <a:cubicBezTo>
                  <a:pt x="4754" y="3983"/>
                  <a:pt x="3164" y="5822"/>
                  <a:pt x="1976" y="7715"/>
                </a:cubicBezTo>
                <a:cubicBezTo>
                  <a:pt x="1244" y="8890"/>
                  <a:pt x="608" y="10189"/>
                  <a:pt x="345" y="11571"/>
                </a:cubicBezTo>
                <a:cubicBezTo>
                  <a:pt x="0" y="13367"/>
                  <a:pt x="262" y="15219"/>
                  <a:pt x="566" y="17001"/>
                </a:cubicBezTo>
                <a:cubicBezTo>
                  <a:pt x="857" y="18646"/>
                  <a:pt x="1520" y="20042"/>
                  <a:pt x="2252" y="21521"/>
                </a:cubicBezTo>
                <a:cubicBezTo>
                  <a:pt x="2694" y="22391"/>
                  <a:pt x="2985" y="23262"/>
                  <a:pt x="3219" y="24202"/>
                </a:cubicBezTo>
                <a:cubicBezTo>
                  <a:pt x="3496" y="25265"/>
                  <a:pt x="3731" y="26343"/>
                  <a:pt x="3925" y="27421"/>
                </a:cubicBezTo>
                <a:cubicBezTo>
                  <a:pt x="4021" y="27988"/>
                  <a:pt x="4242" y="28762"/>
                  <a:pt x="4187" y="29398"/>
                </a:cubicBezTo>
                <a:cubicBezTo>
                  <a:pt x="4047" y="29367"/>
                  <a:pt x="3911" y="29353"/>
                  <a:pt x="3779" y="29353"/>
                </a:cubicBezTo>
                <a:cubicBezTo>
                  <a:pt x="2364" y="29353"/>
                  <a:pt x="1406" y="31020"/>
                  <a:pt x="1962" y="32411"/>
                </a:cubicBezTo>
                <a:cubicBezTo>
                  <a:pt x="2405" y="33502"/>
                  <a:pt x="4201" y="33599"/>
                  <a:pt x="5169" y="33695"/>
                </a:cubicBezTo>
                <a:cubicBezTo>
                  <a:pt x="6328" y="33811"/>
                  <a:pt x="8861" y="33863"/>
                  <a:pt x="11674" y="33863"/>
                </a:cubicBezTo>
                <a:cubicBezTo>
                  <a:pt x="15933" y="33863"/>
                  <a:pt x="20833" y="33744"/>
                  <a:pt x="22581" y="33544"/>
                </a:cubicBezTo>
                <a:cubicBezTo>
                  <a:pt x="23548" y="33433"/>
                  <a:pt x="25345" y="33295"/>
                  <a:pt x="25760" y="32203"/>
                </a:cubicBezTo>
                <a:cubicBezTo>
                  <a:pt x="26298" y="30819"/>
                  <a:pt x="25327" y="29187"/>
                  <a:pt x="23939" y="29187"/>
                </a:cubicBezTo>
                <a:cubicBezTo>
                  <a:pt x="23829" y="29187"/>
                  <a:pt x="23718" y="29197"/>
                  <a:pt x="23604" y="29218"/>
                </a:cubicBezTo>
                <a:cubicBezTo>
                  <a:pt x="23811" y="26026"/>
                  <a:pt x="21765" y="23621"/>
                  <a:pt x="19403" y="21700"/>
                </a:cubicBezTo>
                <a:cubicBezTo>
                  <a:pt x="18048" y="20594"/>
                  <a:pt x="16528" y="19682"/>
                  <a:pt x="15395" y="18328"/>
                </a:cubicBezTo>
                <a:cubicBezTo>
                  <a:pt x="14800" y="17596"/>
                  <a:pt x="14386" y="16753"/>
                  <a:pt x="13943" y="15938"/>
                </a:cubicBezTo>
                <a:cubicBezTo>
                  <a:pt x="13571" y="15247"/>
                  <a:pt x="13114" y="14514"/>
                  <a:pt x="13031" y="13727"/>
                </a:cubicBezTo>
                <a:lnTo>
                  <a:pt x="13031" y="13727"/>
                </a:lnTo>
                <a:cubicBezTo>
                  <a:pt x="13318" y="13782"/>
                  <a:pt x="13612" y="13806"/>
                  <a:pt x="13909" y="13806"/>
                </a:cubicBezTo>
                <a:cubicBezTo>
                  <a:pt x="14712" y="13806"/>
                  <a:pt x="15536" y="13632"/>
                  <a:pt x="16293" y="13450"/>
                </a:cubicBezTo>
                <a:cubicBezTo>
                  <a:pt x="16556" y="13712"/>
                  <a:pt x="16790" y="14016"/>
                  <a:pt x="17067" y="14279"/>
                </a:cubicBezTo>
                <a:cubicBezTo>
                  <a:pt x="17454" y="14639"/>
                  <a:pt x="17868" y="14970"/>
                  <a:pt x="18310" y="15288"/>
                </a:cubicBezTo>
                <a:cubicBezTo>
                  <a:pt x="18764" y="15620"/>
                  <a:pt x="19231" y="15843"/>
                  <a:pt x="19746" y="15843"/>
                </a:cubicBezTo>
                <a:cubicBezTo>
                  <a:pt x="19938" y="15843"/>
                  <a:pt x="20136" y="15812"/>
                  <a:pt x="20342" y="15744"/>
                </a:cubicBezTo>
                <a:cubicBezTo>
                  <a:pt x="21544" y="15385"/>
                  <a:pt x="22471" y="14058"/>
                  <a:pt x="23023" y="13008"/>
                </a:cubicBezTo>
                <a:cubicBezTo>
                  <a:pt x="23037" y="12980"/>
                  <a:pt x="23037" y="12966"/>
                  <a:pt x="23051" y="12938"/>
                </a:cubicBezTo>
                <a:cubicBezTo>
                  <a:pt x="23355" y="11833"/>
                  <a:pt x="22443" y="10935"/>
                  <a:pt x="21710" y="10257"/>
                </a:cubicBezTo>
                <a:cubicBezTo>
                  <a:pt x="20536" y="9194"/>
                  <a:pt x="19333" y="8171"/>
                  <a:pt x="18172" y="7121"/>
                </a:cubicBezTo>
                <a:cubicBezTo>
                  <a:pt x="17094" y="6126"/>
                  <a:pt x="16031" y="5089"/>
                  <a:pt x="14842" y="4204"/>
                </a:cubicBezTo>
                <a:cubicBezTo>
                  <a:pt x="13986" y="3571"/>
                  <a:pt x="12991" y="3077"/>
                  <a:pt x="11940" y="3077"/>
                </a:cubicBezTo>
                <a:cubicBezTo>
                  <a:pt x="11753" y="3077"/>
                  <a:pt x="11564" y="3093"/>
                  <a:pt x="11373" y="3126"/>
                </a:cubicBezTo>
                <a:cubicBezTo>
                  <a:pt x="10005" y="1869"/>
                  <a:pt x="8664" y="73"/>
                  <a:pt x="6661" y="3"/>
                </a:cubicBezTo>
                <a:cubicBezTo>
                  <a:pt x="6648" y="1"/>
                  <a:pt x="6635" y="0"/>
                  <a:pt x="6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5014675" y="1652806"/>
            <a:ext cx="425847" cy="554432"/>
          </a:xfrm>
          <a:custGeom>
            <a:avLst/>
            <a:gdLst/>
            <a:ahLst/>
            <a:cxnLst/>
            <a:rect l="l" t="t" r="r" b="b"/>
            <a:pathLst>
              <a:path w="23547" h="30657" extrusionOk="0">
                <a:moveTo>
                  <a:pt x="18733" y="1"/>
                </a:moveTo>
                <a:cubicBezTo>
                  <a:pt x="18150" y="1"/>
                  <a:pt x="17566" y="18"/>
                  <a:pt x="16986" y="25"/>
                </a:cubicBezTo>
                <a:cubicBezTo>
                  <a:pt x="16875" y="25"/>
                  <a:pt x="16654" y="81"/>
                  <a:pt x="16584" y="343"/>
                </a:cubicBezTo>
                <a:cubicBezTo>
                  <a:pt x="16446" y="1006"/>
                  <a:pt x="16295" y="1669"/>
                  <a:pt x="16197" y="2347"/>
                </a:cubicBezTo>
                <a:cubicBezTo>
                  <a:pt x="15949" y="2347"/>
                  <a:pt x="15687" y="2347"/>
                  <a:pt x="15438" y="2319"/>
                </a:cubicBezTo>
                <a:cubicBezTo>
                  <a:pt x="15493" y="1711"/>
                  <a:pt x="15548" y="1103"/>
                  <a:pt x="15687" y="495"/>
                </a:cubicBezTo>
                <a:cubicBezTo>
                  <a:pt x="15714" y="370"/>
                  <a:pt x="15687" y="274"/>
                  <a:pt x="15617" y="204"/>
                </a:cubicBezTo>
                <a:cubicBezTo>
                  <a:pt x="15562" y="149"/>
                  <a:pt x="15493" y="94"/>
                  <a:pt x="15383" y="94"/>
                </a:cubicBezTo>
                <a:cubicBezTo>
                  <a:pt x="15201" y="87"/>
                  <a:pt x="15018" y="84"/>
                  <a:pt x="14835" y="84"/>
                </a:cubicBezTo>
                <a:cubicBezTo>
                  <a:pt x="14289" y="84"/>
                  <a:pt x="13739" y="108"/>
                  <a:pt x="13191" y="108"/>
                </a:cubicBezTo>
                <a:cubicBezTo>
                  <a:pt x="12838" y="108"/>
                  <a:pt x="12486" y="98"/>
                  <a:pt x="12134" y="66"/>
                </a:cubicBezTo>
                <a:cubicBezTo>
                  <a:pt x="12122" y="65"/>
                  <a:pt x="12110" y="65"/>
                  <a:pt x="12098" y="65"/>
                </a:cubicBezTo>
                <a:cubicBezTo>
                  <a:pt x="11967" y="65"/>
                  <a:pt x="11883" y="131"/>
                  <a:pt x="11858" y="232"/>
                </a:cubicBezTo>
                <a:cubicBezTo>
                  <a:pt x="11830" y="274"/>
                  <a:pt x="11817" y="329"/>
                  <a:pt x="11817" y="385"/>
                </a:cubicBezTo>
                <a:cubicBezTo>
                  <a:pt x="11830" y="1034"/>
                  <a:pt x="11913" y="1725"/>
                  <a:pt x="11789" y="2375"/>
                </a:cubicBezTo>
                <a:cubicBezTo>
                  <a:pt x="11747" y="2375"/>
                  <a:pt x="11043" y="2388"/>
                  <a:pt x="11029" y="2388"/>
                </a:cubicBezTo>
                <a:cubicBezTo>
                  <a:pt x="10905" y="1739"/>
                  <a:pt x="10974" y="1048"/>
                  <a:pt x="10974" y="385"/>
                </a:cubicBezTo>
                <a:cubicBezTo>
                  <a:pt x="10974" y="334"/>
                  <a:pt x="10986" y="74"/>
                  <a:pt x="10721" y="74"/>
                </a:cubicBezTo>
                <a:cubicBezTo>
                  <a:pt x="10697" y="74"/>
                  <a:pt x="10671" y="76"/>
                  <a:pt x="10642" y="81"/>
                </a:cubicBezTo>
                <a:cubicBezTo>
                  <a:pt x="10103" y="136"/>
                  <a:pt x="9564" y="143"/>
                  <a:pt x="9025" y="143"/>
                </a:cubicBezTo>
                <a:cubicBezTo>
                  <a:pt x="8845" y="143"/>
                  <a:pt x="8666" y="142"/>
                  <a:pt x="8486" y="142"/>
                </a:cubicBezTo>
                <a:cubicBezTo>
                  <a:pt x="8127" y="142"/>
                  <a:pt x="7767" y="145"/>
                  <a:pt x="7408" y="164"/>
                </a:cubicBezTo>
                <a:cubicBezTo>
                  <a:pt x="7021" y="164"/>
                  <a:pt x="7076" y="453"/>
                  <a:pt x="7104" y="564"/>
                </a:cubicBezTo>
                <a:cubicBezTo>
                  <a:pt x="7257" y="1172"/>
                  <a:pt x="7325" y="1780"/>
                  <a:pt x="7395" y="2388"/>
                </a:cubicBezTo>
                <a:cubicBezTo>
                  <a:pt x="7132" y="2416"/>
                  <a:pt x="6883" y="2430"/>
                  <a:pt x="6621" y="2430"/>
                </a:cubicBezTo>
                <a:cubicBezTo>
                  <a:pt x="6524" y="1752"/>
                  <a:pt x="6358" y="1103"/>
                  <a:pt x="6206" y="440"/>
                </a:cubicBezTo>
                <a:cubicBezTo>
                  <a:pt x="6180" y="345"/>
                  <a:pt x="6126" y="121"/>
                  <a:pt x="5831" y="121"/>
                </a:cubicBezTo>
                <a:cubicBezTo>
                  <a:pt x="5822" y="121"/>
                  <a:pt x="5814" y="121"/>
                  <a:pt x="5805" y="122"/>
                </a:cubicBezTo>
                <a:cubicBezTo>
                  <a:pt x="5493" y="122"/>
                  <a:pt x="5181" y="120"/>
                  <a:pt x="4871" y="120"/>
                </a:cubicBezTo>
                <a:cubicBezTo>
                  <a:pt x="4014" y="120"/>
                  <a:pt x="3161" y="135"/>
                  <a:pt x="2309" y="246"/>
                </a:cubicBezTo>
                <a:cubicBezTo>
                  <a:pt x="1936" y="302"/>
                  <a:pt x="1950" y="647"/>
                  <a:pt x="2116" y="827"/>
                </a:cubicBezTo>
                <a:cubicBezTo>
                  <a:pt x="2931" y="1973"/>
                  <a:pt x="3124" y="3646"/>
                  <a:pt x="3318" y="4986"/>
                </a:cubicBezTo>
                <a:cubicBezTo>
                  <a:pt x="3470" y="6119"/>
                  <a:pt x="3511" y="7280"/>
                  <a:pt x="3677" y="8413"/>
                </a:cubicBezTo>
                <a:cubicBezTo>
                  <a:pt x="3705" y="8552"/>
                  <a:pt x="3857" y="8634"/>
                  <a:pt x="3995" y="8649"/>
                </a:cubicBezTo>
                <a:cubicBezTo>
                  <a:pt x="4467" y="8679"/>
                  <a:pt x="4940" y="8689"/>
                  <a:pt x="5414" y="8689"/>
                </a:cubicBezTo>
                <a:cubicBezTo>
                  <a:pt x="5800" y="8689"/>
                  <a:pt x="6188" y="8682"/>
                  <a:pt x="6579" y="8676"/>
                </a:cubicBezTo>
                <a:cubicBezTo>
                  <a:pt x="6966" y="9104"/>
                  <a:pt x="7076" y="9851"/>
                  <a:pt x="7201" y="10390"/>
                </a:cubicBezTo>
                <a:cubicBezTo>
                  <a:pt x="7270" y="10722"/>
                  <a:pt x="7340" y="11039"/>
                  <a:pt x="7353" y="11385"/>
                </a:cubicBezTo>
                <a:cubicBezTo>
                  <a:pt x="7436" y="12393"/>
                  <a:pt x="7436" y="13430"/>
                  <a:pt x="7423" y="14453"/>
                </a:cubicBezTo>
                <a:cubicBezTo>
                  <a:pt x="7408" y="15572"/>
                  <a:pt x="7367" y="16705"/>
                  <a:pt x="7242" y="17825"/>
                </a:cubicBezTo>
                <a:cubicBezTo>
                  <a:pt x="7201" y="18225"/>
                  <a:pt x="7132" y="18627"/>
                  <a:pt x="7008" y="19013"/>
                </a:cubicBezTo>
                <a:cubicBezTo>
                  <a:pt x="6883" y="19400"/>
                  <a:pt x="6358" y="20036"/>
                  <a:pt x="5985" y="20174"/>
                </a:cubicBezTo>
                <a:cubicBezTo>
                  <a:pt x="5722" y="20257"/>
                  <a:pt x="5764" y="20534"/>
                  <a:pt x="5875" y="20727"/>
                </a:cubicBezTo>
                <a:cubicBezTo>
                  <a:pt x="6137" y="21584"/>
                  <a:pt x="5819" y="22137"/>
                  <a:pt x="5031" y="22607"/>
                </a:cubicBezTo>
                <a:cubicBezTo>
                  <a:pt x="4395" y="22979"/>
                  <a:pt x="3691" y="23228"/>
                  <a:pt x="3111" y="23712"/>
                </a:cubicBezTo>
                <a:cubicBezTo>
                  <a:pt x="2696" y="24057"/>
                  <a:pt x="2212" y="24431"/>
                  <a:pt x="2019" y="24969"/>
                </a:cubicBezTo>
                <a:cubicBezTo>
                  <a:pt x="1936" y="25232"/>
                  <a:pt x="1880" y="25509"/>
                  <a:pt x="1936" y="25785"/>
                </a:cubicBezTo>
                <a:cubicBezTo>
                  <a:pt x="1963" y="26019"/>
                  <a:pt x="2061" y="26241"/>
                  <a:pt x="2143" y="26462"/>
                </a:cubicBezTo>
                <a:cubicBezTo>
                  <a:pt x="2097" y="26458"/>
                  <a:pt x="2050" y="26456"/>
                  <a:pt x="2003" y="26456"/>
                </a:cubicBezTo>
                <a:cubicBezTo>
                  <a:pt x="1553" y="26456"/>
                  <a:pt x="1109" y="26631"/>
                  <a:pt x="734" y="26932"/>
                </a:cubicBezTo>
                <a:cubicBezTo>
                  <a:pt x="56" y="27457"/>
                  <a:pt x="1" y="28479"/>
                  <a:pt x="250" y="29240"/>
                </a:cubicBezTo>
                <a:cubicBezTo>
                  <a:pt x="581" y="30276"/>
                  <a:pt x="2282" y="30386"/>
                  <a:pt x="3152" y="30484"/>
                </a:cubicBezTo>
                <a:cubicBezTo>
                  <a:pt x="4275" y="30604"/>
                  <a:pt x="6719" y="30657"/>
                  <a:pt x="9441" y="30657"/>
                </a:cubicBezTo>
                <a:cubicBezTo>
                  <a:pt x="13614" y="30657"/>
                  <a:pt x="18441" y="30532"/>
                  <a:pt x="20164" y="30331"/>
                </a:cubicBezTo>
                <a:cubicBezTo>
                  <a:pt x="21104" y="30221"/>
                  <a:pt x="22637" y="30069"/>
                  <a:pt x="23039" y="29046"/>
                </a:cubicBezTo>
                <a:cubicBezTo>
                  <a:pt x="23546" y="27743"/>
                  <a:pt x="22592" y="26280"/>
                  <a:pt x="21311" y="26280"/>
                </a:cubicBezTo>
                <a:cubicBezTo>
                  <a:pt x="21234" y="26280"/>
                  <a:pt x="21156" y="26285"/>
                  <a:pt x="21076" y="26296"/>
                </a:cubicBezTo>
                <a:cubicBezTo>
                  <a:pt x="21200" y="25854"/>
                  <a:pt x="21380" y="25467"/>
                  <a:pt x="21242" y="24942"/>
                </a:cubicBezTo>
                <a:cubicBezTo>
                  <a:pt x="21104" y="24348"/>
                  <a:pt x="20523" y="23919"/>
                  <a:pt x="20081" y="23574"/>
                </a:cubicBezTo>
                <a:cubicBezTo>
                  <a:pt x="19542" y="23145"/>
                  <a:pt x="18920" y="22883"/>
                  <a:pt x="18312" y="22579"/>
                </a:cubicBezTo>
                <a:cubicBezTo>
                  <a:pt x="17441" y="22137"/>
                  <a:pt x="17013" y="21556"/>
                  <a:pt x="17275" y="20630"/>
                </a:cubicBezTo>
                <a:cubicBezTo>
                  <a:pt x="17373" y="20326"/>
                  <a:pt x="17413" y="20160"/>
                  <a:pt x="17151" y="20077"/>
                </a:cubicBezTo>
                <a:cubicBezTo>
                  <a:pt x="16792" y="19953"/>
                  <a:pt x="16280" y="19345"/>
                  <a:pt x="16129" y="18999"/>
                </a:cubicBezTo>
                <a:cubicBezTo>
                  <a:pt x="15976" y="18654"/>
                  <a:pt x="15935" y="18253"/>
                  <a:pt x="15866" y="17894"/>
                </a:cubicBezTo>
                <a:cubicBezTo>
                  <a:pt x="15700" y="16733"/>
                  <a:pt x="15659" y="15544"/>
                  <a:pt x="15617" y="14370"/>
                </a:cubicBezTo>
                <a:cubicBezTo>
                  <a:pt x="15589" y="13388"/>
                  <a:pt x="15576" y="12380"/>
                  <a:pt x="15617" y="11398"/>
                </a:cubicBezTo>
                <a:cubicBezTo>
                  <a:pt x="15631" y="11067"/>
                  <a:pt x="15672" y="10777"/>
                  <a:pt x="15742" y="10459"/>
                </a:cubicBezTo>
                <a:cubicBezTo>
                  <a:pt x="15852" y="9878"/>
                  <a:pt x="15949" y="9049"/>
                  <a:pt x="16363" y="8594"/>
                </a:cubicBezTo>
                <a:cubicBezTo>
                  <a:pt x="17220" y="8594"/>
                  <a:pt x="18091" y="8579"/>
                  <a:pt x="18948" y="8511"/>
                </a:cubicBezTo>
                <a:cubicBezTo>
                  <a:pt x="19072" y="8496"/>
                  <a:pt x="19224" y="8428"/>
                  <a:pt x="19252" y="8275"/>
                </a:cubicBezTo>
                <a:cubicBezTo>
                  <a:pt x="19390" y="7184"/>
                  <a:pt x="19418" y="6092"/>
                  <a:pt x="19542" y="5000"/>
                </a:cubicBezTo>
                <a:cubicBezTo>
                  <a:pt x="19707" y="3604"/>
                  <a:pt x="19860" y="1863"/>
                  <a:pt x="20675" y="661"/>
                </a:cubicBezTo>
                <a:cubicBezTo>
                  <a:pt x="20827" y="426"/>
                  <a:pt x="20841" y="94"/>
                  <a:pt x="20481" y="81"/>
                </a:cubicBezTo>
                <a:cubicBezTo>
                  <a:pt x="19901" y="18"/>
                  <a:pt x="19317" y="1"/>
                  <a:pt x="18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443018" y="2475308"/>
            <a:ext cx="357124" cy="471946"/>
          </a:xfrm>
          <a:custGeom>
            <a:avLst/>
            <a:gdLst/>
            <a:ahLst/>
            <a:cxnLst/>
            <a:rect l="l" t="t" r="r" b="b"/>
            <a:pathLst>
              <a:path w="19747" h="26096" extrusionOk="0">
                <a:moveTo>
                  <a:pt x="9648" y="1"/>
                </a:moveTo>
                <a:cubicBezTo>
                  <a:pt x="9625" y="1"/>
                  <a:pt x="9601" y="1"/>
                  <a:pt x="9578" y="1"/>
                </a:cubicBezTo>
                <a:cubicBezTo>
                  <a:pt x="6938" y="14"/>
                  <a:pt x="4686" y="1604"/>
                  <a:pt x="4285" y="4271"/>
                </a:cubicBezTo>
                <a:cubicBezTo>
                  <a:pt x="3940" y="6524"/>
                  <a:pt x="4990" y="8886"/>
                  <a:pt x="7229" y="9605"/>
                </a:cubicBezTo>
                <a:cubicBezTo>
                  <a:pt x="7656" y="11748"/>
                  <a:pt x="7131" y="14967"/>
                  <a:pt x="4948" y="15949"/>
                </a:cubicBezTo>
                <a:cubicBezTo>
                  <a:pt x="4796" y="16004"/>
                  <a:pt x="4782" y="16115"/>
                  <a:pt x="4796" y="16238"/>
                </a:cubicBezTo>
                <a:cubicBezTo>
                  <a:pt x="4769" y="17027"/>
                  <a:pt x="4520" y="17593"/>
                  <a:pt x="3829" y="18007"/>
                </a:cubicBezTo>
                <a:cubicBezTo>
                  <a:pt x="3276" y="18353"/>
                  <a:pt x="2654" y="18560"/>
                  <a:pt x="2129" y="18961"/>
                </a:cubicBezTo>
                <a:cubicBezTo>
                  <a:pt x="1548" y="19389"/>
                  <a:pt x="1148" y="20012"/>
                  <a:pt x="1134" y="20744"/>
                </a:cubicBezTo>
                <a:cubicBezTo>
                  <a:pt x="1120" y="21394"/>
                  <a:pt x="1590" y="21904"/>
                  <a:pt x="1769" y="22499"/>
                </a:cubicBezTo>
                <a:cubicBezTo>
                  <a:pt x="1747" y="22498"/>
                  <a:pt x="1725" y="22498"/>
                  <a:pt x="1703" y="22498"/>
                </a:cubicBezTo>
                <a:cubicBezTo>
                  <a:pt x="1338" y="22498"/>
                  <a:pt x="978" y="22610"/>
                  <a:pt x="691" y="22844"/>
                </a:cubicBezTo>
                <a:cubicBezTo>
                  <a:pt x="56" y="23328"/>
                  <a:pt x="0" y="24102"/>
                  <a:pt x="181" y="24834"/>
                </a:cubicBezTo>
                <a:cubicBezTo>
                  <a:pt x="387" y="25719"/>
                  <a:pt x="1839" y="25844"/>
                  <a:pt x="2558" y="25927"/>
                </a:cubicBezTo>
                <a:cubicBezTo>
                  <a:pt x="3535" y="26044"/>
                  <a:pt x="5694" y="26095"/>
                  <a:pt x="8080" y="26095"/>
                </a:cubicBezTo>
                <a:cubicBezTo>
                  <a:pt x="11600" y="26095"/>
                  <a:pt x="15613" y="25983"/>
                  <a:pt x="17054" y="25802"/>
                </a:cubicBezTo>
                <a:cubicBezTo>
                  <a:pt x="17787" y="25719"/>
                  <a:pt x="19127" y="25567"/>
                  <a:pt x="19403" y="24710"/>
                </a:cubicBezTo>
                <a:cubicBezTo>
                  <a:pt x="19747" y="23613"/>
                  <a:pt x="19041" y="22339"/>
                  <a:pt x="17939" y="22339"/>
                </a:cubicBezTo>
                <a:cubicBezTo>
                  <a:pt x="17889" y="22339"/>
                  <a:pt x="17838" y="22341"/>
                  <a:pt x="17787" y="22347"/>
                </a:cubicBezTo>
                <a:cubicBezTo>
                  <a:pt x="17938" y="21808"/>
                  <a:pt x="18340" y="21324"/>
                  <a:pt x="18380" y="20744"/>
                </a:cubicBezTo>
                <a:cubicBezTo>
                  <a:pt x="18422" y="19970"/>
                  <a:pt x="18008" y="19334"/>
                  <a:pt x="17427" y="18879"/>
                </a:cubicBezTo>
                <a:cubicBezTo>
                  <a:pt x="16916" y="18464"/>
                  <a:pt x="16307" y="18256"/>
                  <a:pt x="15741" y="17966"/>
                </a:cubicBezTo>
                <a:cubicBezTo>
                  <a:pt x="14995" y="17580"/>
                  <a:pt x="14677" y="16985"/>
                  <a:pt x="14649" y="16156"/>
                </a:cubicBezTo>
                <a:cubicBezTo>
                  <a:pt x="14636" y="16017"/>
                  <a:pt x="14636" y="15921"/>
                  <a:pt x="14483" y="15866"/>
                </a:cubicBezTo>
                <a:cubicBezTo>
                  <a:pt x="12287" y="14912"/>
                  <a:pt x="11706" y="11720"/>
                  <a:pt x="12093" y="9564"/>
                </a:cubicBezTo>
                <a:cubicBezTo>
                  <a:pt x="14360" y="8804"/>
                  <a:pt x="15285" y="6441"/>
                  <a:pt x="14953" y="4175"/>
                </a:cubicBezTo>
                <a:cubicBezTo>
                  <a:pt x="14570" y="1530"/>
                  <a:pt x="12258" y="1"/>
                  <a:pt x="9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6890475" y="3034730"/>
            <a:ext cx="519636" cy="828763"/>
          </a:xfrm>
          <a:custGeom>
            <a:avLst/>
            <a:gdLst/>
            <a:ahLst/>
            <a:cxnLst/>
            <a:rect l="l" t="t" r="r" b="b"/>
            <a:pathLst>
              <a:path w="28733" h="45826" extrusionOk="0">
                <a:moveTo>
                  <a:pt x="14521" y="0"/>
                </a:moveTo>
                <a:cubicBezTo>
                  <a:pt x="14369" y="0"/>
                  <a:pt x="14216" y="12"/>
                  <a:pt x="14068" y="12"/>
                </a:cubicBezTo>
                <a:lnTo>
                  <a:pt x="13585" y="12"/>
                </a:lnTo>
                <a:cubicBezTo>
                  <a:pt x="13472" y="12"/>
                  <a:pt x="13356" y="9"/>
                  <a:pt x="13238" y="9"/>
                </a:cubicBezTo>
                <a:cubicBezTo>
                  <a:pt x="13124" y="9"/>
                  <a:pt x="13009" y="12"/>
                  <a:pt x="12894" y="26"/>
                </a:cubicBezTo>
                <a:cubicBezTo>
                  <a:pt x="12852" y="26"/>
                  <a:pt x="12825" y="40"/>
                  <a:pt x="12784" y="53"/>
                </a:cubicBezTo>
                <a:lnTo>
                  <a:pt x="12769" y="53"/>
                </a:lnTo>
                <a:cubicBezTo>
                  <a:pt x="12673" y="95"/>
                  <a:pt x="12576" y="192"/>
                  <a:pt x="12590" y="344"/>
                </a:cubicBezTo>
                <a:cubicBezTo>
                  <a:pt x="12590" y="786"/>
                  <a:pt x="12618" y="1214"/>
                  <a:pt x="12645" y="1656"/>
                </a:cubicBezTo>
                <a:cubicBezTo>
                  <a:pt x="12203" y="1656"/>
                  <a:pt x="11774" y="1671"/>
                  <a:pt x="11332" y="1671"/>
                </a:cubicBezTo>
                <a:cubicBezTo>
                  <a:pt x="11236" y="1671"/>
                  <a:pt x="11166" y="1698"/>
                  <a:pt x="11125" y="1754"/>
                </a:cubicBezTo>
                <a:cubicBezTo>
                  <a:pt x="11056" y="1809"/>
                  <a:pt x="11015" y="1877"/>
                  <a:pt x="11015" y="1988"/>
                </a:cubicBezTo>
                <a:cubicBezTo>
                  <a:pt x="11028" y="2445"/>
                  <a:pt x="11056" y="2900"/>
                  <a:pt x="11070" y="3370"/>
                </a:cubicBezTo>
                <a:cubicBezTo>
                  <a:pt x="11070" y="3481"/>
                  <a:pt x="11125" y="3563"/>
                  <a:pt x="11194" y="3605"/>
                </a:cubicBezTo>
                <a:cubicBezTo>
                  <a:pt x="11208" y="3619"/>
                  <a:pt x="11208" y="3619"/>
                  <a:pt x="11221" y="3619"/>
                </a:cubicBezTo>
                <a:lnTo>
                  <a:pt x="11221" y="3633"/>
                </a:lnTo>
                <a:cubicBezTo>
                  <a:pt x="11263" y="3661"/>
                  <a:pt x="11319" y="3674"/>
                  <a:pt x="11387" y="3674"/>
                </a:cubicBezTo>
                <a:cubicBezTo>
                  <a:pt x="11506" y="3681"/>
                  <a:pt x="11624" y="3684"/>
                  <a:pt x="11741" y="3684"/>
                </a:cubicBezTo>
                <a:cubicBezTo>
                  <a:pt x="12089" y="3684"/>
                  <a:pt x="12432" y="3661"/>
                  <a:pt x="12784" y="3661"/>
                </a:cubicBezTo>
                <a:cubicBezTo>
                  <a:pt x="12784" y="3937"/>
                  <a:pt x="12797" y="4214"/>
                  <a:pt x="12784" y="4490"/>
                </a:cubicBezTo>
                <a:cubicBezTo>
                  <a:pt x="11125" y="4586"/>
                  <a:pt x="9370" y="5802"/>
                  <a:pt x="8762" y="7350"/>
                </a:cubicBezTo>
                <a:cubicBezTo>
                  <a:pt x="8444" y="8152"/>
                  <a:pt x="8485" y="9174"/>
                  <a:pt x="8748" y="9976"/>
                </a:cubicBezTo>
                <a:cubicBezTo>
                  <a:pt x="8942" y="10626"/>
                  <a:pt x="9370" y="11164"/>
                  <a:pt x="9826" y="11676"/>
                </a:cubicBezTo>
                <a:cubicBezTo>
                  <a:pt x="9108" y="11800"/>
                  <a:pt x="8472" y="12325"/>
                  <a:pt x="8389" y="13127"/>
                </a:cubicBezTo>
                <a:cubicBezTo>
                  <a:pt x="8347" y="13556"/>
                  <a:pt x="8430" y="14108"/>
                  <a:pt x="8831" y="14357"/>
                </a:cubicBezTo>
                <a:cubicBezTo>
                  <a:pt x="8872" y="14385"/>
                  <a:pt x="8914" y="14398"/>
                  <a:pt x="8955" y="14426"/>
                </a:cubicBezTo>
                <a:cubicBezTo>
                  <a:pt x="8623" y="14757"/>
                  <a:pt x="8485" y="15282"/>
                  <a:pt x="8638" y="15863"/>
                </a:cubicBezTo>
                <a:cubicBezTo>
                  <a:pt x="8840" y="16609"/>
                  <a:pt x="9470" y="16763"/>
                  <a:pt x="10116" y="16763"/>
                </a:cubicBezTo>
                <a:cubicBezTo>
                  <a:pt x="10307" y="16763"/>
                  <a:pt x="10500" y="16750"/>
                  <a:pt x="10683" y="16734"/>
                </a:cubicBezTo>
                <a:cubicBezTo>
                  <a:pt x="10987" y="17563"/>
                  <a:pt x="10904" y="18627"/>
                  <a:pt x="10917" y="19470"/>
                </a:cubicBezTo>
                <a:cubicBezTo>
                  <a:pt x="10945" y="21197"/>
                  <a:pt x="10849" y="22925"/>
                  <a:pt x="10655" y="24652"/>
                </a:cubicBezTo>
                <a:cubicBezTo>
                  <a:pt x="10448" y="26449"/>
                  <a:pt x="10130" y="28260"/>
                  <a:pt x="9563" y="29986"/>
                </a:cubicBezTo>
                <a:cubicBezTo>
                  <a:pt x="9163" y="31162"/>
                  <a:pt x="8568" y="32612"/>
                  <a:pt x="7366" y="33179"/>
                </a:cubicBezTo>
                <a:cubicBezTo>
                  <a:pt x="7269" y="33220"/>
                  <a:pt x="7173" y="33373"/>
                  <a:pt x="7228" y="33539"/>
                </a:cubicBezTo>
                <a:cubicBezTo>
                  <a:pt x="7380" y="34036"/>
                  <a:pt x="7505" y="34478"/>
                  <a:pt x="7352" y="34989"/>
                </a:cubicBezTo>
                <a:cubicBezTo>
                  <a:pt x="7201" y="35529"/>
                  <a:pt x="6633" y="35860"/>
                  <a:pt x="6191" y="36122"/>
                </a:cubicBezTo>
                <a:cubicBezTo>
                  <a:pt x="5432" y="36565"/>
                  <a:pt x="4588" y="36869"/>
                  <a:pt x="3897" y="37436"/>
                </a:cubicBezTo>
                <a:cubicBezTo>
                  <a:pt x="3372" y="37878"/>
                  <a:pt x="2736" y="38348"/>
                  <a:pt x="2502" y="39039"/>
                </a:cubicBezTo>
                <a:cubicBezTo>
                  <a:pt x="2405" y="39343"/>
                  <a:pt x="2349" y="39675"/>
                  <a:pt x="2419" y="40006"/>
                </a:cubicBezTo>
                <a:cubicBezTo>
                  <a:pt x="2460" y="40324"/>
                  <a:pt x="2612" y="40614"/>
                  <a:pt x="2709" y="40904"/>
                </a:cubicBezTo>
                <a:cubicBezTo>
                  <a:pt x="2611" y="40890"/>
                  <a:pt x="2513" y="40883"/>
                  <a:pt x="2415" y="40883"/>
                </a:cubicBezTo>
                <a:cubicBezTo>
                  <a:pt x="1860" y="40883"/>
                  <a:pt x="1305" y="41107"/>
                  <a:pt x="871" y="41471"/>
                </a:cubicBezTo>
                <a:cubicBezTo>
                  <a:pt x="111" y="42120"/>
                  <a:pt x="0" y="43378"/>
                  <a:pt x="346" y="44276"/>
                </a:cubicBezTo>
                <a:cubicBezTo>
                  <a:pt x="829" y="45506"/>
                  <a:pt x="2902" y="45617"/>
                  <a:pt x="3994" y="45728"/>
                </a:cubicBezTo>
                <a:cubicBezTo>
                  <a:pt x="4695" y="45796"/>
                  <a:pt x="6950" y="45826"/>
                  <a:pt x="9726" y="45826"/>
                </a:cubicBezTo>
                <a:cubicBezTo>
                  <a:pt x="15277" y="45826"/>
                  <a:pt x="22908" y="45709"/>
                  <a:pt x="24337" y="45562"/>
                </a:cubicBezTo>
                <a:cubicBezTo>
                  <a:pt x="25428" y="45451"/>
                  <a:pt x="27515" y="45313"/>
                  <a:pt x="28040" y="44110"/>
                </a:cubicBezTo>
                <a:cubicBezTo>
                  <a:pt x="28733" y="42546"/>
                  <a:pt x="27605" y="40662"/>
                  <a:pt x="26026" y="40662"/>
                </a:cubicBezTo>
                <a:cubicBezTo>
                  <a:pt x="25903" y="40662"/>
                  <a:pt x="25777" y="40673"/>
                  <a:pt x="25649" y="40697"/>
                </a:cubicBezTo>
                <a:cubicBezTo>
                  <a:pt x="25746" y="40406"/>
                  <a:pt x="25884" y="40117"/>
                  <a:pt x="25925" y="39813"/>
                </a:cubicBezTo>
                <a:cubicBezTo>
                  <a:pt x="25981" y="39481"/>
                  <a:pt x="25940" y="39149"/>
                  <a:pt x="25815" y="38831"/>
                </a:cubicBezTo>
                <a:cubicBezTo>
                  <a:pt x="25580" y="38154"/>
                  <a:pt x="24945" y="37698"/>
                  <a:pt x="24405" y="37270"/>
                </a:cubicBezTo>
                <a:cubicBezTo>
                  <a:pt x="23714" y="36703"/>
                  <a:pt x="22872" y="36399"/>
                  <a:pt x="22084" y="35984"/>
                </a:cubicBezTo>
                <a:cubicBezTo>
                  <a:pt x="20992" y="35404"/>
                  <a:pt x="20591" y="34589"/>
                  <a:pt x="21006" y="33414"/>
                </a:cubicBezTo>
                <a:cubicBezTo>
                  <a:pt x="21075" y="33262"/>
                  <a:pt x="20965" y="33110"/>
                  <a:pt x="20854" y="33054"/>
                </a:cubicBezTo>
                <a:cubicBezTo>
                  <a:pt x="19679" y="32529"/>
                  <a:pt x="19071" y="31162"/>
                  <a:pt x="18656" y="30029"/>
                </a:cubicBezTo>
                <a:cubicBezTo>
                  <a:pt x="18021" y="28328"/>
                  <a:pt x="17689" y="26518"/>
                  <a:pt x="17440" y="24722"/>
                </a:cubicBezTo>
                <a:cubicBezTo>
                  <a:pt x="17206" y="23008"/>
                  <a:pt x="17081" y="21267"/>
                  <a:pt x="17068" y="19526"/>
                </a:cubicBezTo>
                <a:cubicBezTo>
                  <a:pt x="17053" y="18654"/>
                  <a:pt x="16957" y="17536"/>
                  <a:pt x="17247" y="16679"/>
                </a:cubicBezTo>
                <a:cubicBezTo>
                  <a:pt x="17410" y="16690"/>
                  <a:pt x="17575" y="16698"/>
                  <a:pt x="17736" y="16698"/>
                </a:cubicBezTo>
                <a:cubicBezTo>
                  <a:pt x="18407" y="16698"/>
                  <a:pt x="19022" y="16549"/>
                  <a:pt x="19279" y="15780"/>
                </a:cubicBezTo>
                <a:cubicBezTo>
                  <a:pt x="19472" y="15186"/>
                  <a:pt x="19306" y="14674"/>
                  <a:pt x="18933" y="14343"/>
                </a:cubicBezTo>
                <a:cubicBezTo>
                  <a:pt x="18988" y="14315"/>
                  <a:pt x="19030" y="14302"/>
                  <a:pt x="19071" y="14274"/>
                </a:cubicBezTo>
                <a:cubicBezTo>
                  <a:pt x="19458" y="14011"/>
                  <a:pt x="19541" y="13458"/>
                  <a:pt x="19485" y="13030"/>
                </a:cubicBezTo>
                <a:cubicBezTo>
                  <a:pt x="19403" y="12229"/>
                  <a:pt x="18754" y="11717"/>
                  <a:pt x="18007" y="11593"/>
                </a:cubicBezTo>
                <a:cubicBezTo>
                  <a:pt x="18450" y="11081"/>
                  <a:pt x="18850" y="10543"/>
                  <a:pt x="19085" y="9893"/>
                </a:cubicBezTo>
                <a:cubicBezTo>
                  <a:pt x="19375" y="9078"/>
                  <a:pt x="19292" y="8069"/>
                  <a:pt x="19016" y="7267"/>
                </a:cubicBezTo>
                <a:cubicBezTo>
                  <a:pt x="18477" y="5719"/>
                  <a:pt x="16556" y="4545"/>
                  <a:pt x="14939" y="4476"/>
                </a:cubicBezTo>
                <a:cubicBezTo>
                  <a:pt x="14925" y="4199"/>
                  <a:pt x="14939" y="3923"/>
                  <a:pt x="14925" y="3646"/>
                </a:cubicBezTo>
                <a:cubicBezTo>
                  <a:pt x="15028" y="3644"/>
                  <a:pt x="15130" y="3643"/>
                  <a:pt x="15232" y="3643"/>
                </a:cubicBezTo>
                <a:cubicBezTo>
                  <a:pt x="15427" y="3643"/>
                  <a:pt x="15621" y="3646"/>
                  <a:pt x="15813" y="3646"/>
                </a:cubicBezTo>
                <a:cubicBezTo>
                  <a:pt x="15984" y="3646"/>
                  <a:pt x="16154" y="3643"/>
                  <a:pt x="16321" y="3633"/>
                </a:cubicBezTo>
                <a:cubicBezTo>
                  <a:pt x="16390" y="3633"/>
                  <a:pt x="16445" y="3605"/>
                  <a:pt x="16487" y="3578"/>
                </a:cubicBezTo>
                <a:lnTo>
                  <a:pt x="16500" y="3578"/>
                </a:lnTo>
                <a:lnTo>
                  <a:pt x="16515" y="3563"/>
                </a:lnTo>
                <a:cubicBezTo>
                  <a:pt x="16583" y="3508"/>
                  <a:pt x="16639" y="3425"/>
                  <a:pt x="16639" y="3315"/>
                </a:cubicBezTo>
                <a:cubicBezTo>
                  <a:pt x="16639" y="2859"/>
                  <a:pt x="16666" y="2403"/>
                  <a:pt x="16666" y="1933"/>
                </a:cubicBezTo>
                <a:cubicBezTo>
                  <a:pt x="16666" y="1837"/>
                  <a:pt x="16625" y="1754"/>
                  <a:pt x="16556" y="1698"/>
                </a:cubicBezTo>
                <a:cubicBezTo>
                  <a:pt x="16500" y="1656"/>
                  <a:pt x="16432" y="1629"/>
                  <a:pt x="16349" y="1629"/>
                </a:cubicBezTo>
                <a:cubicBezTo>
                  <a:pt x="15907" y="1629"/>
                  <a:pt x="15478" y="1629"/>
                  <a:pt x="15036" y="1643"/>
                </a:cubicBezTo>
                <a:cubicBezTo>
                  <a:pt x="15050" y="1201"/>
                  <a:pt x="15078" y="759"/>
                  <a:pt x="15078" y="330"/>
                </a:cubicBezTo>
                <a:cubicBezTo>
                  <a:pt x="15078" y="178"/>
                  <a:pt x="14980" y="81"/>
                  <a:pt x="14884" y="40"/>
                </a:cubicBezTo>
                <a:lnTo>
                  <a:pt x="14870" y="40"/>
                </a:lnTo>
                <a:cubicBezTo>
                  <a:pt x="14829" y="26"/>
                  <a:pt x="14787" y="12"/>
                  <a:pt x="14746" y="12"/>
                </a:cubicBezTo>
                <a:cubicBezTo>
                  <a:pt x="14672" y="3"/>
                  <a:pt x="14597" y="0"/>
                  <a:pt x="14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7454462" y="3863416"/>
            <a:ext cx="489543" cy="740092"/>
          </a:xfrm>
          <a:custGeom>
            <a:avLst/>
            <a:gdLst/>
            <a:ahLst/>
            <a:cxnLst/>
            <a:rect l="l" t="t" r="r" b="b"/>
            <a:pathLst>
              <a:path w="27069" h="40923" extrusionOk="0">
                <a:moveTo>
                  <a:pt x="13157" y="0"/>
                </a:moveTo>
                <a:cubicBezTo>
                  <a:pt x="12315" y="14"/>
                  <a:pt x="11458" y="345"/>
                  <a:pt x="11250" y="1230"/>
                </a:cubicBezTo>
                <a:cubicBezTo>
                  <a:pt x="11112" y="1824"/>
                  <a:pt x="11320" y="2390"/>
                  <a:pt x="11692" y="2847"/>
                </a:cubicBezTo>
                <a:cubicBezTo>
                  <a:pt x="10725" y="3109"/>
                  <a:pt x="10076" y="3925"/>
                  <a:pt x="9938" y="4961"/>
                </a:cubicBezTo>
                <a:cubicBezTo>
                  <a:pt x="9453" y="5016"/>
                  <a:pt x="8984" y="5016"/>
                  <a:pt x="8500" y="5031"/>
                </a:cubicBezTo>
                <a:lnTo>
                  <a:pt x="8458" y="5031"/>
                </a:lnTo>
                <a:cubicBezTo>
                  <a:pt x="8320" y="5058"/>
                  <a:pt x="8252" y="5141"/>
                  <a:pt x="8210" y="5252"/>
                </a:cubicBezTo>
                <a:cubicBezTo>
                  <a:pt x="8169" y="5362"/>
                  <a:pt x="8196" y="5500"/>
                  <a:pt x="8307" y="5597"/>
                </a:cubicBezTo>
                <a:cubicBezTo>
                  <a:pt x="8320" y="5611"/>
                  <a:pt x="8348" y="5624"/>
                  <a:pt x="8362" y="5624"/>
                </a:cubicBezTo>
                <a:cubicBezTo>
                  <a:pt x="9205" y="6109"/>
                  <a:pt x="9730" y="7408"/>
                  <a:pt x="9827" y="8388"/>
                </a:cubicBezTo>
                <a:cubicBezTo>
                  <a:pt x="9026" y="8430"/>
                  <a:pt x="8293" y="8955"/>
                  <a:pt x="8210" y="9812"/>
                </a:cubicBezTo>
                <a:cubicBezTo>
                  <a:pt x="8169" y="10227"/>
                  <a:pt x="8252" y="10752"/>
                  <a:pt x="8639" y="11001"/>
                </a:cubicBezTo>
                <a:cubicBezTo>
                  <a:pt x="8666" y="11014"/>
                  <a:pt x="8707" y="11028"/>
                  <a:pt x="8735" y="11042"/>
                </a:cubicBezTo>
                <a:cubicBezTo>
                  <a:pt x="8431" y="11373"/>
                  <a:pt x="8307" y="11871"/>
                  <a:pt x="8458" y="12423"/>
                </a:cubicBezTo>
                <a:cubicBezTo>
                  <a:pt x="8641" y="13130"/>
                  <a:pt x="9237" y="13281"/>
                  <a:pt x="9856" y="13281"/>
                </a:cubicBezTo>
                <a:cubicBezTo>
                  <a:pt x="10036" y="13281"/>
                  <a:pt x="10219" y="13268"/>
                  <a:pt x="10393" y="13253"/>
                </a:cubicBezTo>
                <a:cubicBezTo>
                  <a:pt x="10670" y="14041"/>
                  <a:pt x="10601" y="15036"/>
                  <a:pt x="10614" y="15823"/>
                </a:cubicBezTo>
                <a:cubicBezTo>
                  <a:pt x="10642" y="17468"/>
                  <a:pt x="10546" y="19099"/>
                  <a:pt x="10366" y="20730"/>
                </a:cubicBezTo>
                <a:cubicBezTo>
                  <a:pt x="10172" y="22443"/>
                  <a:pt x="9868" y="24170"/>
                  <a:pt x="9330" y="25801"/>
                </a:cubicBezTo>
                <a:cubicBezTo>
                  <a:pt x="8956" y="26921"/>
                  <a:pt x="8390" y="28303"/>
                  <a:pt x="7257" y="28828"/>
                </a:cubicBezTo>
                <a:cubicBezTo>
                  <a:pt x="7146" y="28869"/>
                  <a:pt x="7021" y="29035"/>
                  <a:pt x="7104" y="29187"/>
                </a:cubicBezTo>
                <a:cubicBezTo>
                  <a:pt x="7491" y="30237"/>
                  <a:pt x="7201" y="30969"/>
                  <a:pt x="6247" y="31550"/>
                </a:cubicBezTo>
                <a:cubicBezTo>
                  <a:pt x="5488" y="32020"/>
                  <a:pt x="4631" y="32310"/>
                  <a:pt x="3940" y="32891"/>
                </a:cubicBezTo>
                <a:cubicBezTo>
                  <a:pt x="3443" y="33291"/>
                  <a:pt x="2875" y="33733"/>
                  <a:pt x="2641" y="34356"/>
                </a:cubicBezTo>
                <a:cubicBezTo>
                  <a:pt x="2530" y="34660"/>
                  <a:pt x="2475" y="34991"/>
                  <a:pt x="2530" y="35323"/>
                </a:cubicBezTo>
                <a:cubicBezTo>
                  <a:pt x="2586" y="35613"/>
                  <a:pt x="2710" y="35876"/>
                  <a:pt x="2807" y="36152"/>
                </a:cubicBezTo>
                <a:cubicBezTo>
                  <a:pt x="2697" y="36134"/>
                  <a:pt x="2590" y="36125"/>
                  <a:pt x="2486" y="36125"/>
                </a:cubicBezTo>
                <a:cubicBezTo>
                  <a:pt x="988" y="36125"/>
                  <a:pt x="1" y="37900"/>
                  <a:pt x="581" y="39386"/>
                </a:cubicBezTo>
                <a:cubicBezTo>
                  <a:pt x="1038" y="40575"/>
                  <a:pt x="3028" y="40671"/>
                  <a:pt x="4078" y="40781"/>
                </a:cubicBezTo>
                <a:cubicBezTo>
                  <a:pt x="5119" y="40883"/>
                  <a:pt x="7337" y="40923"/>
                  <a:pt x="9905" y="40923"/>
                </a:cubicBezTo>
                <a:cubicBezTo>
                  <a:pt x="15043" y="40923"/>
                  <a:pt x="21587" y="40763"/>
                  <a:pt x="22941" y="40615"/>
                </a:cubicBezTo>
                <a:cubicBezTo>
                  <a:pt x="23978" y="40505"/>
                  <a:pt x="25885" y="40353"/>
                  <a:pt x="26396" y="39233"/>
                </a:cubicBezTo>
                <a:cubicBezTo>
                  <a:pt x="27068" y="37734"/>
                  <a:pt x="25975" y="35932"/>
                  <a:pt x="24451" y="35932"/>
                </a:cubicBezTo>
                <a:cubicBezTo>
                  <a:pt x="24346" y="35932"/>
                  <a:pt x="24239" y="35941"/>
                  <a:pt x="24130" y="35959"/>
                </a:cubicBezTo>
                <a:cubicBezTo>
                  <a:pt x="24213" y="35751"/>
                  <a:pt x="24310" y="35544"/>
                  <a:pt x="24365" y="35323"/>
                </a:cubicBezTo>
                <a:cubicBezTo>
                  <a:pt x="24448" y="34991"/>
                  <a:pt x="24421" y="34632"/>
                  <a:pt x="24323" y="34314"/>
                </a:cubicBezTo>
                <a:cubicBezTo>
                  <a:pt x="24130" y="33623"/>
                  <a:pt x="23466" y="33140"/>
                  <a:pt x="22941" y="32725"/>
                </a:cubicBezTo>
                <a:cubicBezTo>
                  <a:pt x="22292" y="32200"/>
                  <a:pt x="21518" y="31909"/>
                  <a:pt x="20785" y="31522"/>
                </a:cubicBezTo>
                <a:cubicBezTo>
                  <a:pt x="19735" y="30984"/>
                  <a:pt x="19321" y="30210"/>
                  <a:pt x="19722" y="29077"/>
                </a:cubicBezTo>
                <a:cubicBezTo>
                  <a:pt x="19735" y="29035"/>
                  <a:pt x="19735" y="28994"/>
                  <a:pt x="19735" y="28952"/>
                </a:cubicBezTo>
                <a:lnTo>
                  <a:pt x="19735" y="28924"/>
                </a:lnTo>
                <a:cubicBezTo>
                  <a:pt x="19722" y="28841"/>
                  <a:pt x="19680" y="28773"/>
                  <a:pt x="19569" y="28717"/>
                </a:cubicBezTo>
                <a:cubicBezTo>
                  <a:pt x="18451" y="28220"/>
                  <a:pt x="17883" y="26921"/>
                  <a:pt x="17483" y="25843"/>
                </a:cubicBezTo>
                <a:cubicBezTo>
                  <a:pt x="16875" y="24240"/>
                  <a:pt x="16557" y="22512"/>
                  <a:pt x="16336" y="20813"/>
                </a:cubicBezTo>
                <a:cubicBezTo>
                  <a:pt x="16114" y="19182"/>
                  <a:pt x="15991" y="17537"/>
                  <a:pt x="15976" y="15893"/>
                </a:cubicBezTo>
                <a:cubicBezTo>
                  <a:pt x="15963" y="15064"/>
                  <a:pt x="15880" y="14013"/>
                  <a:pt x="16142" y="13212"/>
                </a:cubicBezTo>
                <a:cubicBezTo>
                  <a:pt x="16282" y="13219"/>
                  <a:pt x="16423" y="13225"/>
                  <a:pt x="16562" y="13225"/>
                </a:cubicBezTo>
                <a:cubicBezTo>
                  <a:pt x="17217" y="13225"/>
                  <a:pt x="17826" y="13093"/>
                  <a:pt x="18077" y="12341"/>
                </a:cubicBezTo>
                <a:cubicBezTo>
                  <a:pt x="18257" y="11788"/>
                  <a:pt x="18104" y="11290"/>
                  <a:pt x="17773" y="10973"/>
                </a:cubicBezTo>
                <a:cubicBezTo>
                  <a:pt x="17800" y="10945"/>
                  <a:pt x="17828" y="10931"/>
                  <a:pt x="17870" y="10918"/>
                </a:cubicBezTo>
                <a:cubicBezTo>
                  <a:pt x="18243" y="10669"/>
                  <a:pt x="18326" y="10144"/>
                  <a:pt x="18270" y="9729"/>
                </a:cubicBezTo>
                <a:cubicBezTo>
                  <a:pt x="18174" y="8872"/>
                  <a:pt x="17428" y="8361"/>
                  <a:pt x="16640" y="8333"/>
                </a:cubicBezTo>
                <a:cubicBezTo>
                  <a:pt x="16709" y="7338"/>
                  <a:pt x="17220" y="6039"/>
                  <a:pt x="18049" y="5541"/>
                </a:cubicBezTo>
                <a:cubicBezTo>
                  <a:pt x="18077" y="5528"/>
                  <a:pt x="18091" y="5514"/>
                  <a:pt x="18104" y="5500"/>
                </a:cubicBezTo>
                <a:cubicBezTo>
                  <a:pt x="18215" y="5418"/>
                  <a:pt x="18243" y="5279"/>
                  <a:pt x="18187" y="5154"/>
                </a:cubicBezTo>
                <a:cubicBezTo>
                  <a:pt x="18160" y="5058"/>
                  <a:pt x="18077" y="4961"/>
                  <a:pt x="17939" y="4948"/>
                </a:cubicBezTo>
                <a:lnTo>
                  <a:pt x="17898" y="4948"/>
                </a:lnTo>
                <a:cubicBezTo>
                  <a:pt x="17413" y="4948"/>
                  <a:pt x="16944" y="4948"/>
                  <a:pt x="16460" y="4906"/>
                </a:cubicBezTo>
                <a:cubicBezTo>
                  <a:pt x="16308" y="3883"/>
                  <a:pt x="15645" y="3068"/>
                  <a:pt x="14677" y="2819"/>
                </a:cubicBezTo>
                <a:cubicBezTo>
                  <a:pt x="15023" y="2363"/>
                  <a:pt x="15189" y="1810"/>
                  <a:pt x="15079" y="1189"/>
                </a:cubicBezTo>
                <a:cubicBezTo>
                  <a:pt x="14926" y="304"/>
                  <a:pt x="14001" y="0"/>
                  <a:pt x="13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6476887" y="3929727"/>
            <a:ext cx="447441" cy="673775"/>
          </a:xfrm>
          <a:custGeom>
            <a:avLst/>
            <a:gdLst/>
            <a:ahLst/>
            <a:cxnLst/>
            <a:rect l="l" t="t" r="r" b="b"/>
            <a:pathLst>
              <a:path w="24741" h="37256" extrusionOk="0">
                <a:moveTo>
                  <a:pt x="11935" y="0"/>
                </a:moveTo>
                <a:cubicBezTo>
                  <a:pt x="11836" y="0"/>
                  <a:pt x="11740" y="35"/>
                  <a:pt x="11677" y="104"/>
                </a:cubicBezTo>
                <a:cubicBezTo>
                  <a:pt x="10074" y="1651"/>
                  <a:pt x="8278" y="3172"/>
                  <a:pt x="7670" y="5396"/>
                </a:cubicBezTo>
                <a:cubicBezTo>
                  <a:pt x="7366" y="6529"/>
                  <a:pt x="7559" y="7704"/>
                  <a:pt x="8071" y="8727"/>
                </a:cubicBezTo>
                <a:cubicBezTo>
                  <a:pt x="8292" y="9183"/>
                  <a:pt x="8609" y="9556"/>
                  <a:pt x="8969" y="9916"/>
                </a:cubicBezTo>
                <a:cubicBezTo>
                  <a:pt x="9328" y="10247"/>
                  <a:pt x="9757" y="10579"/>
                  <a:pt x="9702" y="11062"/>
                </a:cubicBezTo>
                <a:cubicBezTo>
                  <a:pt x="8278" y="11145"/>
                  <a:pt x="7159" y="11961"/>
                  <a:pt x="6896" y="13439"/>
                </a:cubicBezTo>
                <a:cubicBezTo>
                  <a:pt x="6606" y="15042"/>
                  <a:pt x="7780" y="16700"/>
                  <a:pt x="9425" y="16825"/>
                </a:cubicBezTo>
                <a:cubicBezTo>
                  <a:pt x="10157" y="18152"/>
                  <a:pt x="9646" y="20128"/>
                  <a:pt x="9245" y="21469"/>
                </a:cubicBezTo>
                <a:cubicBezTo>
                  <a:pt x="8817" y="22892"/>
                  <a:pt x="8071" y="24826"/>
                  <a:pt x="6647" y="25532"/>
                </a:cubicBezTo>
                <a:cubicBezTo>
                  <a:pt x="6426" y="25642"/>
                  <a:pt x="6536" y="25891"/>
                  <a:pt x="6619" y="26029"/>
                </a:cubicBezTo>
                <a:cubicBezTo>
                  <a:pt x="6938" y="27010"/>
                  <a:pt x="6619" y="27673"/>
                  <a:pt x="5722" y="28213"/>
                </a:cubicBezTo>
                <a:cubicBezTo>
                  <a:pt x="4989" y="28655"/>
                  <a:pt x="4187" y="28931"/>
                  <a:pt x="3524" y="29484"/>
                </a:cubicBezTo>
                <a:cubicBezTo>
                  <a:pt x="3068" y="29871"/>
                  <a:pt x="2543" y="30271"/>
                  <a:pt x="2308" y="30838"/>
                </a:cubicBezTo>
                <a:cubicBezTo>
                  <a:pt x="2184" y="31142"/>
                  <a:pt x="2142" y="31419"/>
                  <a:pt x="2169" y="31736"/>
                </a:cubicBezTo>
                <a:cubicBezTo>
                  <a:pt x="2184" y="32055"/>
                  <a:pt x="2322" y="32331"/>
                  <a:pt x="2433" y="32621"/>
                </a:cubicBezTo>
                <a:cubicBezTo>
                  <a:pt x="2360" y="32612"/>
                  <a:pt x="2287" y="32608"/>
                  <a:pt x="2214" y="32608"/>
                </a:cubicBezTo>
                <a:cubicBezTo>
                  <a:pt x="1718" y="32608"/>
                  <a:pt x="1225" y="32805"/>
                  <a:pt x="815" y="33118"/>
                </a:cubicBezTo>
                <a:cubicBezTo>
                  <a:pt x="69" y="33713"/>
                  <a:pt x="0" y="34846"/>
                  <a:pt x="277" y="35703"/>
                </a:cubicBezTo>
                <a:cubicBezTo>
                  <a:pt x="636" y="36849"/>
                  <a:pt x="2584" y="36974"/>
                  <a:pt x="3551" y="37085"/>
                </a:cubicBezTo>
                <a:cubicBezTo>
                  <a:pt x="4694" y="37204"/>
                  <a:pt x="7155" y="37255"/>
                  <a:pt x="9899" y="37255"/>
                </a:cubicBezTo>
                <a:cubicBezTo>
                  <a:pt x="14160" y="37255"/>
                  <a:pt x="19105" y="37132"/>
                  <a:pt x="20853" y="36947"/>
                </a:cubicBezTo>
                <a:cubicBezTo>
                  <a:pt x="21863" y="36836"/>
                  <a:pt x="23770" y="36684"/>
                  <a:pt x="24198" y="35537"/>
                </a:cubicBezTo>
                <a:cubicBezTo>
                  <a:pt x="24740" y="34103"/>
                  <a:pt x="23750" y="32416"/>
                  <a:pt x="22310" y="32416"/>
                </a:cubicBezTo>
                <a:cubicBezTo>
                  <a:pt x="22209" y="32416"/>
                  <a:pt x="22106" y="32424"/>
                  <a:pt x="22001" y="32441"/>
                </a:cubicBezTo>
                <a:cubicBezTo>
                  <a:pt x="22097" y="32178"/>
                  <a:pt x="22208" y="31930"/>
                  <a:pt x="22250" y="31653"/>
                </a:cubicBezTo>
                <a:cubicBezTo>
                  <a:pt x="22291" y="31364"/>
                  <a:pt x="22250" y="31087"/>
                  <a:pt x="22167" y="30824"/>
                </a:cubicBezTo>
                <a:cubicBezTo>
                  <a:pt x="21973" y="30175"/>
                  <a:pt x="21365" y="29733"/>
                  <a:pt x="20868" y="29332"/>
                </a:cubicBezTo>
                <a:cubicBezTo>
                  <a:pt x="20245" y="28848"/>
                  <a:pt x="19527" y="28558"/>
                  <a:pt x="18822" y="28198"/>
                </a:cubicBezTo>
                <a:cubicBezTo>
                  <a:pt x="17827" y="27701"/>
                  <a:pt x="17385" y="26997"/>
                  <a:pt x="17717" y="25932"/>
                </a:cubicBezTo>
                <a:cubicBezTo>
                  <a:pt x="17800" y="25711"/>
                  <a:pt x="17896" y="25545"/>
                  <a:pt x="17662" y="25434"/>
                </a:cubicBezTo>
                <a:cubicBezTo>
                  <a:pt x="16224" y="24758"/>
                  <a:pt x="15478" y="22836"/>
                  <a:pt x="15008" y="21427"/>
                </a:cubicBezTo>
                <a:cubicBezTo>
                  <a:pt x="14566" y="20100"/>
                  <a:pt x="14041" y="18110"/>
                  <a:pt x="14745" y="16770"/>
                </a:cubicBezTo>
                <a:cubicBezTo>
                  <a:pt x="16321" y="16632"/>
                  <a:pt x="17468" y="15056"/>
                  <a:pt x="17233" y="13494"/>
                </a:cubicBezTo>
                <a:cubicBezTo>
                  <a:pt x="16998" y="11947"/>
                  <a:pt x="15851" y="11076"/>
                  <a:pt x="14358" y="11021"/>
                </a:cubicBezTo>
                <a:cubicBezTo>
                  <a:pt x="14303" y="10592"/>
                  <a:pt x="14635" y="10288"/>
                  <a:pt x="14966" y="9971"/>
                </a:cubicBezTo>
                <a:cubicBezTo>
                  <a:pt x="15312" y="9625"/>
                  <a:pt x="15602" y="9280"/>
                  <a:pt x="15865" y="8851"/>
                </a:cubicBezTo>
                <a:cubicBezTo>
                  <a:pt x="16445" y="7843"/>
                  <a:pt x="16569" y="6667"/>
                  <a:pt x="16348" y="5534"/>
                </a:cubicBezTo>
                <a:cubicBezTo>
                  <a:pt x="15906" y="3227"/>
                  <a:pt x="13820" y="1609"/>
                  <a:pt x="12202" y="104"/>
                </a:cubicBezTo>
                <a:cubicBezTo>
                  <a:pt x="12133" y="35"/>
                  <a:pt x="12033" y="0"/>
                  <a:pt x="1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915106" y="3251042"/>
            <a:ext cx="475599" cy="612430"/>
          </a:xfrm>
          <a:custGeom>
            <a:avLst/>
            <a:gdLst/>
            <a:ahLst/>
            <a:cxnLst/>
            <a:rect l="l" t="t" r="r" b="b"/>
            <a:pathLst>
              <a:path w="26298" h="33864" extrusionOk="0">
                <a:moveTo>
                  <a:pt x="6621" y="0"/>
                </a:moveTo>
                <a:cubicBezTo>
                  <a:pt x="6548" y="0"/>
                  <a:pt x="6468" y="31"/>
                  <a:pt x="6398" y="101"/>
                </a:cubicBezTo>
                <a:cubicBezTo>
                  <a:pt x="5445" y="1151"/>
                  <a:pt x="6495" y="2035"/>
                  <a:pt x="6840" y="3058"/>
                </a:cubicBezTo>
                <a:cubicBezTo>
                  <a:pt x="4754" y="3983"/>
                  <a:pt x="3164" y="5822"/>
                  <a:pt x="1976" y="7715"/>
                </a:cubicBezTo>
                <a:cubicBezTo>
                  <a:pt x="1244" y="8890"/>
                  <a:pt x="608" y="10189"/>
                  <a:pt x="345" y="11571"/>
                </a:cubicBezTo>
                <a:cubicBezTo>
                  <a:pt x="0" y="13367"/>
                  <a:pt x="262" y="15219"/>
                  <a:pt x="566" y="17001"/>
                </a:cubicBezTo>
                <a:cubicBezTo>
                  <a:pt x="857" y="18646"/>
                  <a:pt x="1520" y="20042"/>
                  <a:pt x="2252" y="21521"/>
                </a:cubicBezTo>
                <a:cubicBezTo>
                  <a:pt x="2694" y="22391"/>
                  <a:pt x="2985" y="23262"/>
                  <a:pt x="3219" y="24202"/>
                </a:cubicBezTo>
                <a:cubicBezTo>
                  <a:pt x="3496" y="25265"/>
                  <a:pt x="3731" y="26343"/>
                  <a:pt x="3925" y="27421"/>
                </a:cubicBezTo>
                <a:cubicBezTo>
                  <a:pt x="4021" y="27988"/>
                  <a:pt x="4242" y="28762"/>
                  <a:pt x="4187" y="29398"/>
                </a:cubicBezTo>
                <a:cubicBezTo>
                  <a:pt x="4047" y="29367"/>
                  <a:pt x="3911" y="29353"/>
                  <a:pt x="3779" y="29353"/>
                </a:cubicBezTo>
                <a:cubicBezTo>
                  <a:pt x="2364" y="29353"/>
                  <a:pt x="1406" y="31020"/>
                  <a:pt x="1962" y="32411"/>
                </a:cubicBezTo>
                <a:cubicBezTo>
                  <a:pt x="2405" y="33502"/>
                  <a:pt x="4201" y="33599"/>
                  <a:pt x="5169" y="33695"/>
                </a:cubicBezTo>
                <a:cubicBezTo>
                  <a:pt x="6328" y="33811"/>
                  <a:pt x="8861" y="33863"/>
                  <a:pt x="11674" y="33863"/>
                </a:cubicBezTo>
                <a:cubicBezTo>
                  <a:pt x="15933" y="33863"/>
                  <a:pt x="20833" y="33744"/>
                  <a:pt x="22581" y="33544"/>
                </a:cubicBezTo>
                <a:cubicBezTo>
                  <a:pt x="23548" y="33433"/>
                  <a:pt x="25345" y="33295"/>
                  <a:pt x="25760" y="32203"/>
                </a:cubicBezTo>
                <a:cubicBezTo>
                  <a:pt x="26298" y="30819"/>
                  <a:pt x="25327" y="29187"/>
                  <a:pt x="23939" y="29187"/>
                </a:cubicBezTo>
                <a:cubicBezTo>
                  <a:pt x="23829" y="29187"/>
                  <a:pt x="23718" y="29197"/>
                  <a:pt x="23604" y="29218"/>
                </a:cubicBezTo>
                <a:cubicBezTo>
                  <a:pt x="23811" y="26026"/>
                  <a:pt x="21765" y="23621"/>
                  <a:pt x="19403" y="21700"/>
                </a:cubicBezTo>
                <a:cubicBezTo>
                  <a:pt x="18048" y="20594"/>
                  <a:pt x="16528" y="19682"/>
                  <a:pt x="15395" y="18328"/>
                </a:cubicBezTo>
                <a:cubicBezTo>
                  <a:pt x="14800" y="17596"/>
                  <a:pt x="14386" y="16753"/>
                  <a:pt x="13943" y="15938"/>
                </a:cubicBezTo>
                <a:cubicBezTo>
                  <a:pt x="13571" y="15247"/>
                  <a:pt x="13114" y="14514"/>
                  <a:pt x="13031" y="13727"/>
                </a:cubicBezTo>
                <a:lnTo>
                  <a:pt x="13031" y="13727"/>
                </a:lnTo>
                <a:cubicBezTo>
                  <a:pt x="13318" y="13782"/>
                  <a:pt x="13612" y="13806"/>
                  <a:pt x="13909" y="13806"/>
                </a:cubicBezTo>
                <a:cubicBezTo>
                  <a:pt x="14712" y="13806"/>
                  <a:pt x="15536" y="13632"/>
                  <a:pt x="16293" y="13450"/>
                </a:cubicBezTo>
                <a:cubicBezTo>
                  <a:pt x="16556" y="13712"/>
                  <a:pt x="16790" y="14016"/>
                  <a:pt x="17067" y="14279"/>
                </a:cubicBezTo>
                <a:cubicBezTo>
                  <a:pt x="17454" y="14639"/>
                  <a:pt x="17868" y="14970"/>
                  <a:pt x="18310" y="15288"/>
                </a:cubicBezTo>
                <a:cubicBezTo>
                  <a:pt x="18764" y="15620"/>
                  <a:pt x="19231" y="15843"/>
                  <a:pt x="19746" y="15843"/>
                </a:cubicBezTo>
                <a:cubicBezTo>
                  <a:pt x="19938" y="15843"/>
                  <a:pt x="20136" y="15812"/>
                  <a:pt x="20342" y="15744"/>
                </a:cubicBezTo>
                <a:cubicBezTo>
                  <a:pt x="21544" y="15385"/>
                  <a:pt x="22471" y="14058"/>
                  <a:pt x="23023" y="13008"/>
                </a:cubicBezTo>
                <a:cubicBezTo>
                  <a:pt x="23037" y="12980"/>
                  <a:pt x="23037" y="12966"/>
                  <a:pt x="23051" y="12938"/>
                </a:cubicBezTo>
                <a:cubicBezTo>
                  <a:pt x="23355" y="11833"/>
                  <a:pt x="22443" y="10935"/>
                  <a:pt x="21710" y="10257"/>
                </a:cubicBezTo>
                <a:cubicBezTo>
                  <a:pt x="20536" y="9194"/>
                  <a:pt x="19333" y="8171"/>
                  <a:pt x="18172" y="7121"/>
                </a:cubicBezTo>
                <a:cubicBezTo>
                  <a:pt x="17094" y="6126"/>
                  <a:pt x="16031" y="5089"/>
                  <a:pt x="14842" y="4204"/>
                </a:cubicBezTo>
                <a:cubicBezTo>
                  <a:pt x="13986" y="3571"/>
                  <a:pt x="12991" y="3077"/>
                  <a:pt x="11940" y="3077"/>
                </a:cubicBezTo>
                <a:cubicBezTo>
                  <a:pt x="11753" y="3077"/>
                  <a:pt x="11564" y="3093"/>
                  <a:pt x="11373" y="3126"/>
                </a:cubicBezTo>
                <a:cubicBezTo>
                  <a:pt x="10005" y="1869"/>
                  <a:pt x="8664" y="73"/>
                  <a:pt x="6661" y="3"/>
                </a:cubicBezTo>
                <a:cubicBezTo>
                  <a:pt x="6648" y="1"/>
                  <a:pt x="6635"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014675" y="3309036"/>
            <a:ext cx="425847" cy="554432"/>
          </a:xfrm>
          <a:custGeom>
            <a:avLst/>
            <a:gdLst/>
            <a:ahLst/>
            <a:cxnLst/>
            <a:rect l="l" t="t" r="r" b="b"/>
            <a:pathLst>
              <a:path w="23547" h="30657" extrusionOk="0">
                <a:moveTo>
                  <a:pt x="18733" y="1"/>
                </a:moveTo>
                <a:cubicBezTo>
                  <a:pt x="18150" y="1"/>
                  <a:pt x="17566" y="18"/>
                  <a:pt x="16986" y="25"/>
                </a:cubicBezTo>
                <a:cubicBezTo>
                  <a:pt x="16875" y="25"/>
                  <a:pt x="16654" y="81"/>
                  <a:pt x="16584" y="343"/>
                </a:cubicBezTo>
                <a:cubicBezTo>
                  <a:pt x="16446" y="1006"/>
                  <a:pt x="16295" y="1669"/>
                  <a:pt x="16197" y="2347"/>
                </a:cubicBezTo>
                <a:cubicBezTo>
                  <a:pt x="15949" y="2347"/>
                  <a:pt x="15687" y="2347"/>
                  <a:pt x="15438" y="2319"/>
                </a:cubicBezTo>
                <a:cubicBezTo>
                  <a:pt x="15493" y="1711"/>
                  <a:pt x="15548" y="1103"/>
                  <a:pt x="15687" y="495"/>
                </a:cubicBezTo>
                <a:cubicBezTo>
                  <a:pt x="15714" y="370"/>
                  <a:pt x="15687" y="274"/>
                  <a:pt x="15617" y="204"/>
                </a:cubicBezTo>
                <a:cubicBezTo>
                  <a:pt x="15562" y="149"/>
                  <a:pt x="15493" y="94"/>
                  <a:pt x="15383" y="94"/>
                </a:cubicBezTo>
                <a:cubicBezTo>
                  <a:pt x="15201" y="87"/>
                  <a:pt x="15018" y="84"/>
                  <a:pt x="14835" y="84"/>
                </a:cubicBezTo>
                <a:cubicBezTo>
                  <a:pt x="14289" y="84"/>
                  <a:pt x="13739" y="108"/>
                  <a:pt x="13191" y="108"/>
                </a:cubicBezTo>
                <a:cubicBezTo>
                  <a:pt x="12838" y="108"/>
                  <a:pt x="12486" y="98"/>
                  <a:pt x="12134" y="66"/>
                </a:cubicBezTo>
                <a:cubicBezTo>
                  <a:pt x="12122" y="65"/>
                  <a:pt x="12110" y="65"/>
                  <a:pt x="12098" y="65"/>
                </a:cubicBezTo>
                <a:cubicBezTo>
                  <a:pt x="11967" y="65"/>
                  <a:pt x="11883" y="131"/>
                  <a:pt x="11858" y="232"/>
                </a:cubicBezTo>
                <a:cubicBezTo>
                  <a:pt x="11830" y="274"/>
                  <a:pt x="11817" y="329"/>
                  <a:pt x="11817" y="385"/>
                </a:cubicBezTo>
                <a:cubicBezTo>
                  <a:pt x="11830" y="1034"/>
                  <a:pt x="11913" y="1725"/>
                  <a:pt x="11789" y="2375"/>
                </a:cubicBezTo>
                <a:cubicBezTo>
                  <a:pt x="11747" y="2375"/>
                  <a:pt x="11043" y="2388"/>
                  <a:pt x="11029" y="2388"/>
                </a:cubicBezTo>
                <a:cubicBezTo>
                  <a:pt x="10905" y="1739"/>
                  <a:pt x="10974" y="1048"/>
                  <a:pt x="10974" y="385"/>
                </a:cubicBezTo>
                <a:cubicBezTo>
                  <a:pt x="10974" y="334"/>
                  <a:pt x="10986" y="74"/>
                  <a:pt x="10721" y="74"/>
                </a:cubicBezTo>
                <a:cubicBezTo>
                  <a:pt x="10697" y="74"/>
                  <a:pt x="10671" y="76"/>
                  <a:pt x="10642" y="81"/>
                </a:cubicBezTo>
                <a:cubicBezTo>
                  <a:pt x="10103" y="136"/>
                  <a:pt x="9564" y="143"/>
                  <a:pt x="9025" y="143"/>
                </a:cubicBezTo>
                <a:cubicBezTo>
                  <a:pt x="8845" y="143"/>
                  <a:pt x="8666" y="142"/>
                  <a:pt x="8486" y="142"/>
                </a:cubicBezTo>
                <a:cubicBezTo>
                  <a:pt x="8127" y="142"/>
                  <a:pt x="7767" y="145"/>
                  <a:pt x="7408" y="164"/>
                </a:cubicBezTo>
                <a:cubicBezTo>
                  <a:pt x="7021" y="164"/>
                  <a:pt x="7076" y="453"/>
                  <a:pt x="7104" y="564"/>
                </a:cubicBezTo>
                <a:cubicBezTo>
                  <a:pt x="7257" y="1172"/>
                  <a:pt x="7325" y="1780"/>
                  <a:pt x="7395" y="2388"/>
                </a:cubicBezTo>
                <a:cubicBezTo>
                  <a:pt x="7132" y="2416"/>
                  <a:pt x="6883" y="2430"/>
                  <a:pt x="6621" y="2430"/>
                </a:cubicBezTo>
                <a:cubicBezTo>
                  <a:pt x="6524" y="1752"/>
                  <a:pt x="6358" y="1103"/>
                  <a:pt x="6206" y="440"/>
                </a:cubicBezTo>
                <a:cubicBezTo>
                  <a:pt x="6180" y="345"/>
                  <a:pt x="6126" y="121"/>
                  <a:pt x="5831" y="121"/>
                </a:cubicBezTo>
                <a:cubicBezTo>
                  <a:pt x="5822" y="121"/>
                  <a:pt x="5814" y="121"/>
                  <a:pt x="5805" y="122"/>
                </a:cubicBezTo>
                <a:cubicBezTo>
                  <a:pt x="5493" y="122"/>
                  <a:pt x="5181" y="120"/>
                  <a:pt x="4871" y="120"/>
                </a:cubicBezTo>
                <a:cubicBezTo>
                  <a:pt x="4014" y="120"/>
                  <a:pt x="3161" y="135"/>
                  <a:pt x="2309" y="246"/>
                </a:cubicBezTo>
                <a:cubicBezTo>
                  <a:pt x="1936" y="302"/>
                  <a:pt x="1950" y="647"/>
                  <a:pt x="2116" y="827"/>
                </a:cubicBezTo>
                <a:cubicBezTo>
                  <a:pt x="2931" y="1973"/>
                  <a:pt x="3124" y="3646"/>
                  <a:pt x="3318" y="4986"/>
                </a:cubicBezTo>
                <a:cubicBezTo>
                  <a:pt x="3470" y="6119"/>
                  <a:pt x="3511" y="7280"/>
                  <a:pt x="3677" y="8413"/>
                </a:cubicBezTo>
                <a:cubicBezTo>
                  <a:pt x="3705" y="8552"/>
                  <a:pt x="3857" y="8634"/>
                  <a:pt x="3995" y="8649"/>
                </a:cubicBezTo>
                <a:cubicBezTo>
                  <a:pt x="4467" y="8679"/>
                  <a:pt x="4940" y="8689"/>
                  <a:pt x="5414" y="8689"/>
                </a:cubicBezTo>
                <a:cubicBezTo>
                  <a:pt x="5800" y="8689"/>
                  <a:pt x="6188" y="8682"/>
                  <a:pt x="6579" y="8676"/>
                </a:cubicBezTo>
                <a:cubicBezTo>
                  <a:pt x="6966" y="9104"/>
                  <a:pt x="7076" y="9851"/>
                  <a:pt x="7201" y="10390"/>
                </a:cubicBezTo>
                <a:cubicBezTo>
                  <a:pt x="7270" y="10722"/>
                  <a:pt x="7340" y="11039"/>
                  <a:pt x="7353" y="11385"/>
                </a:cubicBezTo>
                <a:cubicBezTo>
                  <a:pt x="7436" y="12393"/>
                  <a:pt x="7436" y="13430"/>
                  <a:pt x="7423" y="14453"/>
                </a:cubicBezTo>
                <a:cubicBezTo>
                  <a:pt x="7408" y="15572"/>
                  <a:pt x="7367" y="16705"/>
                  <a:pt x="7242" y="17825"/>
                </a:cubicBezTo>
                <a:cubicBezTo>
                  <a:pt x="7201" y="18225"/>
                  <a:pt x="7132" y="18627"/>
                  <a:pt x="7008" y="19013"/>
                </a:cubicBezTo>
                <a:cubicBezTo>
                  <a:pt x="6883" y="19400"/>
                  <a:pt x="6358" y="20036"/>
                  <a:pt x="5985" y="20174"/>
                </a:cubicBezTo>
                <a:cubicBezTo>
                  <a:pt x="5722" y="20257"/>
                  <a:pt x="5764" y="20534"/>
                  <a:pt x="5875" y="20727"/>
                </a:cubicBezTo>
                <a:cubicBezTo>
                  <a:pt x="6137" y="21584"/>
                  <a:pt x="5819" y="22137"/>
                  <a:pt x="5031" y="22607"/>
                </a:cubicBezTo>
                <a:cubicBezTo>
                  <a:pt x="4395" y="22979"/>
                  <a:pt x="3691" y="23228"/>
                  <a:pt x="3111" y="23712"/>
                </a:cubicBezTo>
                <a:cubicBezTo>
                  <a:pt x="2696" y="24057"/>
                  <a:pt x="2212" y="24431"/>
                  <a:pt x="2019" y="24969"/>
                </a:cubicBezTo>
                <a:cubicBezTo>
                  <a:pt x="1936" y="25232"/>
                  <a:pt x="1880" y="25509"/>
                  <a:pt x="1936" y="25785"/>
                </a:cubicBezTo>
                <a:cubicBezTo>
                  <a:pt x="1963" y="26019"/>
                  <a:pt x="2061" y="26241"/>
                  <a:pt x="2143" y="26462"/>
                </a:cubicBezTo>
                <a:cubicBezTo>
                  <a:pt x="2097" y="26458"/>
                  <a:pt x="2050" y="26456"/>
                  <a:pt x="2003" y="26456"/>
                </a:cubicBezTo>
                <a:cubicBezTo>
                  <a:pt x="1553" y="26456"/>
                  <a:pt x="1109" y="26631"/>
                  <a:pt x="734" y="26932"/>
                </a:cubicBezTo>
                <a:cubicBezTo>
                  <a:pt x="56" y="27457"/>
                  <a:pt x="1" y="28479"/>
                  <a:pt x="250" y="29240"/>
                </a:cubicBezTo>
                <a:cubicBezTo>
                  <a:pt x="581" y="30276"/>
                  <a:pt x="2282" y="30386"/>
                  <a:pt x="3152" y="30484"/>
                </a:cubicBezTo>
                <a:cubicBezTo>
                  <a:pt x="4275" y="30604"/>
                  <a:pt x="6719" y="30657"/>
                  <a:pt x="9441" y="30657"/>
                </a:cubicBezTo>
                <a:cubicBezTo>
                  <a:pt x="13614" y="30657"/>
                  <a:pt x="18441" y="30532"/>
                  <a:pt x="20164" y="30331"/>
                </a:cubicBezTo>
                <a:cubicBezTo>
                  <a:pt x="21104" y="30221"/>
                  <a:pt x="22637" y="30069"/>
                  <a:pt x="23039" y="29046"/>
                </a:cubicBezTo>
                <a:cubicBezTo>
                  <a:pt x="23546" y="27743"/>
                  <a:pt x="22592" y="26280"/>
                  <a:pt x="21311" y="26280"/>
                </a:cubicBezTo>
                <a:cubicBezTo>
                  <a:pt x="21234" y="26280"/>
                  <a:pt x="21156" y="26285"/>
                  <a:pt x="21076" y="26296"/>
                </a:cubicBezTo>
                <a:cubicBezTo>
                  <a:pt x="21200" y="25854"/>
                  <a:pt x="21380" y="25467"/>
                  <a:pt x="21242" y="24942"/>
                </a:cubicBezTo>
                <a:cubicBezTo>
                  <a:pt x="21104" y="24348"/>
                  <a:pt x="20523" y="23919"/>
                  <a:pt x="20081" y="23574"/>
                </a:cubicBezTo>
                <a:cubicBezTo>
                  <a:pt x="19542" y="23145"/>
                  <a:pt x="18920" y="22883"/>
                  <a:pt x="18312" y="22579"/>
                </a:cubicBezTo>
                <a:cubicBezTo>
                  <a:pt x="17441" y="22137"/>
                  <a:pt x="17013" y="21556"/>
                  <a:pt x="17275" y="20630"/>
                </a:cubicBezTo>
                <a:cubicBezTo>
                  <a:pt x="17373" y="20326"/>
                  <a:pt x="17413" y="20160"/>
                  <a:pt x="17151" y="20077"/>
                </a:cubicBezTo>
                <a:cubicBezTo>
                  <a:pt x="16792" y="19953"/>
                  <a:pt x="16280" y="19345"/>
                  <a:pt x="16129" y="18999"/>
                </a:cubicBezTo>
                <a:cubicBezTo>
                  <a:pt x="15976" y="18654"/>
                  <a:pt x="15935" y="18253"/>
                  <a:pt x="15866" y="17894"/>
                </a:cubicBezTo>
                <a:cubicBezTo>
                  <a:pt x="15700" y="16733"/>
                  <a:pt x="15659" y="15544"/>
                  <a:pt x="15617" y="14370"/>
                </a:cubicBezTo>
                <a:cubicBezTo>
                  <a:pt x="15589" y="13388"/>
                  <a:pt x="15576" y="12380"/>
                  <a:pt x="15617" y="11398"/>
                </a:cubicBezTo>
                <a:cubicBezTo>
                  <a:pt x="15631" y="11067"/>
                  <a:pt x="15672" y="10777"/>
                  <a:pt x="15742" y="10459"/>
                </a:cubicBezTo>
                <a:cubicBezTo>
                  <a:pt x="15852" y="9878"/>
                  <a:pt x="15949" y="9049"/>
                  <a:pt x="16363" y="8594"/>
                </a:cubicBezTo>
                <a:cubicBezTo>
                  <a:pt x="17220" y="8594"/>
                  <a:pt x="18091" y="8579"/>
                  <a:pt x="18948" y="8511"/>
                </a:cubicBezTo>
                <a:cubicBezTo>
                  <a:pt x="19072" y="8496"/>
                  <a:pt x="19224" y="8428"/>
                  <a:pt x="19252" y="8275"/>
                </a:cubicBezTo>
                <a:cubicBezTo>
                  <a:pt x="19390" y="7184"/>
                  <a:pt x="19418" y="6092"/>
                  <a:pt x="19542" y="5000"/>
                </a:cubicBezTo>
                <a:cubicBezTo>
                  <a:pt x="19707" y="3604"/>
                  <a:pt x="19860" y="1863"/>
                  <a:pt x="20675" y="661"/>
                </a:cubicBezTo>
                <a:cubicBezTo>
                  <a:pt x="20827" y="426"/>
                  <a:pt x="20841" y="94"/>
                  <a:pt x="20481" y="81"/>
                </a:cubicBezTo>
                <a:cubicBezTo>
                  <a:pt x="19901" y="18"/>
                  <a:pt x="19317" y="1"/>
                  <a:pt x="18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5443018" y="4131537"/>
            <a:ext cx="357124" cy="471946"/>
          </a:xfrm>
          <a:custGeom>
            <a:avLst/>
            <a:gdLst/>
            <a:ahLst/>
            <a:cxnLst/>
            <a:rect l="l" t="t" r="r" b="b"/>
            <a:pathLst>
              <a:path w="19747" h="26096" extrusionOk="0">
                <a:moveTo>
                  <a:pt x="9648" y="1"/>
                </a:moveTo>
                <a:cubicBezTo>
                  <a:pt x="9625" y="1"/>
                  <a:pt x="9601" y="1"/>
                  <a:pt x="9578" y="1"/>
                </a:cubicBezTo>
                <a:cubicBezTo>
                  <a:pt x="6938" y="14"/>
                  <a:pt x="4686" y="1604"/>
                  <a:pt x="4285" y="4271"/>
                </a:cubicBezTo>
                <a:cubicBezTo>
                  <a:pt x="3940" y="6524"/>
                  <a:pt x="4990" y="8886"/>
                  <a:pt x="7229" y="9605"/>
                </a:cubicBezTo>
                <a:cubicBezTo>
                  <a:pt x="7656" y="11748"/>
                  <a:pt x="7131" y="14967"/>
                  <a:pt x="4948" y="15949"/>
                </a:cubicBezTo>
                <a:cubicBezTo>
                  <a:pt x="4796" y="16004"/>
                  <a:pt x="4782" y="16115"/>
                  <a:pt x="4796" y="16238"/>
                </a:cubicBezTo>
                <a:cubicBezTo>
                  <a:pt x="4769" y="17027"/>
                  <a:pt x="4520" y="17593"/>
                  <a:pt x="3829" y="18007"/>
                </a:cubicBezTo>
                <a:cubicBezTo>
                  <a:pt x="3276" y="18353"/>
                  <a:pt x="2654" y="18560"/>
                  <a:pt x="2129" y="18961"/>
                </a:cubicBezTo>
                <a:cubicBezTo>
                  <a:pt x="1548" y="19389"/>
                  <a:pt x="1148" y="20012"/>
                  <a:pt x="1134" y="20744"/>
                </a:cubicBezTo>
                <a:cubicBezTo>
                  <a:pt x="1120" y="21394"/>
                  <a:pt x="1590" y="21904"/>
                  <a:pt x="1769" y="22499"/>
                </a:cubicBezTo>
                <a:cubicBezTo>
                  <a:pt x="1747" y="22498"/>
                  <a:pt x="1725" y="22498"/>
                  <a:pt x="1703" y="22498"/>
                </a:cubicBezTo>
                <a:cubicBezTo>
                  <a:pt x="1338" y="22498"/>
                  <a:pt x="978" y="22610"/>
                  <a:pt x="691" y="22844"/>
                </a:cubicBezTo>
                <a:cubicBezTo>
                  <a:pt x="56" y="23328"/>
                  <a:pt x="0" y="24102"/>
                  <a:pt x="181" y="24834"/>
                </a:cubicBezTo>
                <a:cubicBezTo>
                  <a:pt x="387" y="25719"/>
                  <a:pt x="1839" y="25844"/>
                  <a:pt x="2558" y="25927"/>
                </a:cubicBezTo>
                <a:cubicBezTo>
                  <a:pt x="3535" y="26044"/>
                  <a:pt x="5694" y="26095"/>
                  <a:pt x="8080" y="26095"/>
                </a:cubicBezTo>
                <a:cubicBezTo>
                  <a:pt x="11600" y="26095"/>
                  <a:pt x="15613" y="25983"/>
                  <a:pt x="17054" y="25802"/>
                </a:cubicBezTo>
                <a:cubicBezTo>
                  <a:pt x="17787" y="25719"/>
                  <a:pt x="19127" y="25567"/>
                  <a:pt x="19403" y="24710"/>
                </a:cubicBezTo>
                <a:cubicBezTo>
                  <a:pt x="19747" y="23613"/>
                  <a:pt x="19041" y="22339"/>
                  <a:pt x="17939" y="22339"/>
                </a:cubicBezTo>
                <a:cubicBezTo>
                  <a:pt x="17889" y="22339"/>
                  <a:pt x="17838" y="22341"/>
                  <a:pt x="17787" y="22347"/>
                </a:cubicBezTo>
                <a:cubicBezTo>
                  <a:pt x="17938" y="21808"/>
                  <a:pt x="18340" y="21324"/>
                  <a:pt x="18380" y="20744"/>
                </a:cubicBezTo>
                <a:cubicBezTo>
                  <a:pt x="18422" y="19970"/>
                  <a:pt x="18008" y="19334"/>
                  <a:pt x="17427" y="18879"/>
                </a:cubicBezTo>
                <a:cubicBezTo>
                  <a:pt x="16916" y="18464"/>
                  <a:pt x="16307" y="18256"/>
                  <a:pt x="15741" y="17966"/>
                </a:cubicBezTo>
                <a:cubicBezTo>
                  <a:pt x="14995" y="17580"/>
                  <a:pt x="14677" y="16985"/>
                  <a:pt x="14649" y="16156"/>
                </a:cubicBezTo>
                <a:cubicBezTo>
                  <a:pt x="14636" y="16017"/>
                  <a:pt x="14636" y="15921"/>
                  <a:pt x="14483" y="15866"/>
                </a:cubicBezTo>
                <a:cubicBezTo>
                  <a:pt x="12287" y="14912"/>
                  <a:pt x="11706" y="11720"/>
                  <a:pt x="12093" y="9564"/>
                </a:cubicBezTo>
                <a:cubicBezTo>
                  <a:pt x="14360" y="8804"/>
                  <a:pt x="15285" y="6441"/>
                  <a:pt x="14953" y="4175"/>
                </a:cubicBezTo>
                <a:cubicBezTo>
                  <a:pt x="14570" y="1530"/>
                  <a:pt x="12258" y="1"/>
                  <a:pt x="9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68"/>
          <p:cNvGrpSpPr/>
          <p:nvPr/>
        </p:nvGrpSpPr>
        <p:grpSpPr>
          <a:xfrm>
            <a:off x="1084650" y="1378499"/>
            <a:ext cx="3224880" cy="3224911"/>
            <a:chOff x="1084650" y="1378499"/>
            <a:chExt cx="3224880" cy="3224911"/>
          </a:xfrm>
        </p:grpSpPr>
        <p:sp>
          <p:nvSpPr>
            <p:cNvPr id="1463" name="Google Shape;1463;p68"/>
            <p:cNvSpPr/>
            <p:nvPr/>
          </p:nvSpPr>
          <p:spPr>
            <a:xfrm>
              <a:off x="1084650" y="1378499"/>
              <a:ext cx="3224880" cy="3224911"/>
            </a:xfrm>
            <a:custGeom>
              <a:avLst/>
              <a:gdLst/>
              <a:ahLst/>
              <a:cxnLst/>
              <a:rect l="l" t="t" r="r" b="b"/>
              <a:pathLst>
                <a:path w="104020" h="104021" extrusionOk="0">
                  <a:moveTo>
                    <a:pt x="103066" y="0"/>
                  </a:moveTo>
                  <a:lnTo>
                    <a:pt x="0" y="954"/>
                  </a:lnTo>
                  <a:lnTo>
                    <a:pt x="967" y="104020"/>
                  </a:lnTo>
                  <a:lnTo>
                    <a:pt x="104020" y="103053"/>
                  </a:lnTo>
                  <a:lnTo>
                    <a:pt x="10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1208880" y="1526323"/>
              <a:ext cx="371906" cy="372309"/>
            </a:xfrm>
            <a:custGeom>
              <a:avLst/>
              <a:gdLst/>
              <a:ahLst/>
              <a:cxnLst/>
              <a:rect l="l" t="t" r="r" b="b"/>
              <a:pathLst>
                <a:path w="11996" h="12009" extrusionOk="0">
                  <a:moveTo>
                    <a:pt x="11885" y="0"/>
                  </a:moveTo>
                  <a:lnTo>
                    <a:pt x="1" y="111"/>
                  </a:lnTo>
                  <a:lnTo>
                    <a:pt x="111" y="12009"/>
                  </a:lnTo>
                  <a:lnTo>
                    <a:pt x="11996" y="11898"/>
                  </a:lnTo>
                  <a:lnTo>
                    <a:pt x="11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1577353" y="1522881"/>
              <a:ext cx="372371" cy="372340"/>
            </a:xfrm>
            <a:custGeom>
              <a:avLst/>
              <a:gdLst/>
              <a:ahLst/>
              <a:cxnLst/>
              <a:rect l="l" t="t" r="r" b="b"/>
              <a:pathLst>
                <a:path w="12011" h="12010" extrusionOk="0">
                  <a:moveTo>
                    <a:pt x="11900" y="1"/>
                  </a:moveTo>
                  <a:lnTo>
                    <a:pt x="0" y="111"/>
                  </a:lnTo>
                  <a:lnTo>
                    <a:pt x="111" y="12009"/>
                  </a:lnTo>
                  <a:lnTo>
                    <a:pt x="12010" y="11899"/>
                  </a:lnTo>
                  <a:lnTo>
                    <a:pt x="11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1946260" y="1519471"/>
              <a:ext cx="371906" cy="372309"/>
            </a:xfrm>
            <a:custGeom>
              <a:avLst/>
              <a:gdLst/>
              <a:ahLst/>
              <a:cxnLst/>
              <a:rect l="l" t="t" r="r" b="b"/>
              <a:pathLst>
                <a:path w="11996" h="12009" extrusionOk="0">
                  <a:moveTo>
                    <a:pt x="11885" y="0"/>
                  </a:moveTo>
                  <a:lnTo>
                    <a:pt x="1" y="111"/>
                  </a:lnTo>
                  <a:lnTo>
                    <a:pt x="111" y="12009"/>
                  </a:lnTo>
                  <a:lnTo>
                    <a:pt x="11996" y="11898"/>
                  </a:lnTo>
                  <a:lnTo>
                    <a:pt x="11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2314733" y="1516030"/>
              <a:ext cx="372309" cy="372340"/>
            </a:xfrm>
            <a:custGeom>
              <a:avLst/>
              <a:gdLst/>
              <a:ahLst/>
              <a:cxnLst/>
              <a:rect l="l" t="t" r="r" b="b"/>
              <a:pathLst>
                <a:path w="12009" h="12010" extrusionOk="0">
                  <a:moveTo>
                    <a:pt x="11898" y="1"/>
                  </a:moveTo>
                  <a:lnTo>
                    <a:pt x="0" y="111"/>
                  </a:lnTo>
                  <a:lnTo>
                    <a:pt x="111" y="12009"/>
                  </a:lnTo>
                  <a:lnTo>
                    <a:pt x="12009" y="11899"/>
                  </a:lnTo>
                  <a:lnTo>
                    <a:pt x="11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2683609" y="1512619"/>
              <a:ext cx="371906" cy="372309"/>
            </a:xfrm>
            <a:custGeom>
              <a:avLst/>
              <a:gdLst/>
              <a:ahLst/>
              <a:cxnLst/>
              <a:rect l="l" t="t" r="r" b="b"/>
              <a:pathLst>
                <a:path w="11996" h="12009" extrusionOk="0">
                  <a:moveTo>
                    <a:pt x="11885" y="0"/>
                  </a:moveTo>
                  <a:lnTo>
                    <a:pt x="0" y="111"/>
                  </a:lnTo>
                  <a:lnTo>
                    <a:pt x="111" y="12009"/>
                  </a:lnTo>
                  <a:lnTo>
                    <a:pt x="11996" y="11898"/>
                  </a:lnTo>
                  <a:lnTo>
                    <a:pt x="11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3052082" y="1509178"/>
              <a:ext cx="372340" cy="372340"/>
            </a:xfrm>
            <a:custGeom>
              <a:avLst/>
              <a:gdLst/>
              <a:ahLst/>
              <a:cxnLst/>
              <a:rect l="l" t="t" r="r" b="b"/>
              <a:pathLst>
                <a:path w="12010" h="12010" extrusionOk="0">
                  <a:moveTo>
                    <a:pt x="11899" y="1"/>
                  </a:moveTo>
                  <a:lnTo>
                    <a:pt x="0" y="111"/>
                  </a:lnTo>
                  <a:lnTo>
                    <a:pt x="111" y="12009"/>
                  </a:lnTo>
                  <a:lnTo>
                    <a:pt x="12010" y="11899"/>
                  </a:lnTo>
                  <a:lnTo>
                    <a:pt x="1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3420989" y="1505736"/>
              <a:ext cx="371906" cy="372340"/>
            </a:xfrm>
            <a:custGeom>
              <a:avLst/>
              <a:gdLst/>
              <a:ahLst/>
              <a:cxnLst/>
              <a:rect l="l" t="t" r="r" b="b"/>
              <a:pathLst>
                <a:path w="11996" h="12010" extrusionOk="0">
                  <a:moveTo>
                    <a:pt x="11885" y="1"/>
                  </a:moveTo>
                  <a:lnTo>
                    <a:pt x="0" y="112"/>
                  </a:lnTo>
                  <a:lnTo>
                    <a:pt x="111" y="12010"/>
                  </a:lnTo>
                  <a:lnTo>
                    <a:pt x="11996" y="11899"/>
                  </a:lnTo>
                  <a:lnTo>
                    <a:pt x="11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3789462" y="1502326"/>
              <a:ext cx="372309" cy="372340"/>
            </a:xfrm>
            <a:custGeom>
              <a:avLst/>
              <a:gdLst/>
              <a:ahLst/>
              <a:cxnLst/>
              <a:rect l="l" t="t" r="r" b="b"/>
              <a:pathLst>
                <a:path w="12009" h="12010" extrusionOk="0">
                  <a:moveTo>
                    <a:pt x="11898" y="0"/>
                  </a:moveTo>
                  <a:lnTo>
                    <a:pt x="0" y="111"/>
                  </a:lnTo>
                  <a:lnTo>
                    <a:pt x="111" y="12009"/>
                  </a:lnTo>
                  <a:lnTo>
                    <a:pt x="12009" y="11899"/>
                  </a:lnTo>
                  <a:lnTo>
                    <a:pt x="11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1580763" y="1891757"/>
              <a:ext cx="372371" cy="371937"/>
            </a:xfrm>
            <a:custGeom>
              <a:avLst/>
              <a:gdLst/>
              <a:ahLst/>
              <a:cxnLst/>
              <a:rect l="l" t="t" r="r" b="b"/>
              <a:pathLst>
                <a:path w="12011" h="11997" extrusionOk="0">
                  <a:moveTo>
                    <a:pt x="11900" y="1"/>
                  </a:moveTo>
                  <a:lnTo>
                    <a:pt x="1" y="111"/>
                  </a:lnTo>
                  <a:lnTo>
                    <a:pt x="112" y="11996"/>
                  </a:lnTo>
                  <a:lnTo>
                    <a:pt x="12011" y="11886"/>
                  </a:lnTo>
                  <a:lnTo>
                    <a:pt x="11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1949701" y="1888347"/>
              <a:ext cx="371906" cy="371906"/>
            </a:xfrm>
            <a:custGeom>
              <a:avLst/>
              <a:gdLst/>
              <a:ahLst/>
              <a:cxnLst/>
              <a:rect l="l" t="t" r="r" b="b"/>
              <a:pathLst>
                <a:path w="11996" h="11996" extrusionOk="0">
                  <a:moveTo>
                    <a:pt x="11885" y="0"/>
                  </a:moveTo>
                  <a:lnTo>
                    <a:pt x="0" y="111"/>
                  </a:lnTo>
                  <a:lnTo>
                    <a:pt x="111" y="11996"/>
                  </a:lnTo>
                  <a:lnTo>
                    <a:pt x="11995"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2318143" y="1884905"/>
              <a:ext cx="372340" cy="371937"/>
            </a:xfrm>
            <a:custGeom>
              <a:avLst/>
              <a:gdLst/>
              <a:ahLst/>
              <a:cxnLst/>
              <a:rect l="l" t="t" r="r" b="b"/>
              <a:pathLst>
                <a:path w="12010" h="11997" extrusionOk="0">
                  <a:moveTo>
                    <a:pt x="11899" y="1"/>
                  </a:moveTo>
                  <a:lnTo>
                    <a:pt x="1" y="111"/>
                  </a:lnTo>
                  <a:lnTo>
                    <a:pt x="111" y="11996"/>
                  </a:lnTo>
                  <a:lnTo>
                    <a:pt x="12009" y="11886"/>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2687019" y="1881495"/>
              <a:ext cx="371937" cy="371906"/>
            </a:xfrm>
            <a:custGeom>
              <a:avLst/>
              <a:gdLst/>
              <a:ahLst/>
              <a:cxnLst/>
              <a:rect l="l" t="t" r="r" b="b"/>
              <a:pathLst>
                <a:path w="11997" h="11996" extrusionOk="0">
                  <a:moveTo>
                    <a:pt x="11886" y="0"/>
                  </a:moveTo>
                  <a:lnTo>
                    <a:pt x="1" y="111"/>
                  </a:lnTo>
                  <a:lnTo>
                    <a:pt x="111" y="11996"/>
                  </a:lnTo>
                  <a:lnTo>
                    <a:pt x="11996" y="11885"/>
                  </a:lnTo>
                  <a:lnTo>
                    <a:pt x="11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3055492" y="1878054"/>
              <a:ext cx="372371" cy="371937"/>
            </a:xfrm>
            <a:custGeom>
              <a:avLst/>
              <a:gdLst/>
              <a:ahLst/>
              <a:cxnLst/>
              <a:rect l="l" t="t" r="r" b="b"/>
              <a:pathLst>
                <a:path w="12011" h="11997" extrusionOk="0">
                  <a:moveTo>
                    <a:pt x="11900" y="1"/>
                  </a:moveTo>
                  <a:lnTo>
                    <a:pt x="1" y="111"/>
                  </a:lnTo>
                  <a:lnTo>
                    <a:pt x="111" y="11996"/>
                  </a:lnTo>
                  <a:lnTo>
                    <a:pt x="12010" y="11885"/>
                  </a:lnTo>
                  <a:lnTo>
                    <a:pt x="11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3424399" y="1874643"/>
              <a:ext cx="371937" cy="371906"/>
            </a:xfrm>
            <a:custGeom>
              <a:avLst/>
              <a:gdLst/>
              <a:ahLst/>
              <a:cxnLst/>
              <a:rect l="l" t="t" r="r" b="b"/>
              <a:pathLst>
                <a:path w="11997" h="11996" extrusionOk="0">
                  <a:moveTo>
                    <a:pt x="11886" y="0"/>
                  </a:moveTo>
                  <a:lnTo>
                    <a:pt x="1" y="111"/>
                  </a:lnTo>
                  <a:lnTo>
                    <a:pt x="111" y="11995"/>
                  </a:lnTo>
                  <a:lnTo>
                    <a:pt x="11996" y="11885"/>
                  </a:lnTo>
                  <a:lnTo>
                    <a:pt x="11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3792872" y="1871202"/>
              <a:ext cx="372340" cy="371906"/>
            </a:xfrm>
            <a:custGeom>
              <a:avLst/>
              <a:gdLst/>
              <a:ahLst/>
              <a:cxnLst/>
              <a:rect l="l" t="t" r="r" b="b"/>
              <a:pathLst>
                <a:path w="12010" h="11996" extrusionOk="0">
                  <a:moveTo>
                    <a:pt x="11899" y="1"/>
                  </a:moveTo>
                  <a:lnTo>
                    <a:pt x="1" y="111"/>
                  </a:lnTo>
                  <a:lnTo>
                    <a:pt x="111" y="11996"/>
                  </a:lnTo>
                  <a:lnTo>
                    <a:pt x="12009" y="11885"/>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1212321" y="1895198"/>
              <a:ext cx="371906" cy="371906"/>
            </a:xfrm>
            <a:custGeom>
              <a:avLst/>
              <a:gdLst/>
              <a:ahLst/>
              <a:cxnLst/>
              <a:rect l="l" t="t" r="r" b="b"/>
              <a:pathLst>
                <a:path w="11996" h="11996" extrusionOk="0">
                  <a:moveTo>
                    <a:pt x="11885" y="0"/>
                  </a:moveTo>
                  <a:lnTo>
                    <a:pt x="0" y="111"/>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1215731" y="2263671"/>
              <a:ext cx="371937" cy="372340"/>
            </a:xfrm>
            <a:custGeom>
              <a:avLst/>
              <a:gdLst/>
              <a:ahLst/>
              <a:cxnLst/>
              <a:rect l="l" t="t" r="r" b="b"/>
              <a:pathLst>
                <a:path w="11997" h="12010" extrusionOk="0">
                  <a:moveTo>
                    <a:pt x="11886" y="0"/>
                  </a:moveTo>
                  <a:lnTo>
                    <a:pt x="1" y="111"/>
                  </a:lnTo>
                  <a:lnTo>
                    <a:pt x="111" y="12010"/>
                  </a:lnTo>
                  <a:lnTo>
                    <a:pt x="11996" y="11899"/>
                  </a:lnTo>
                  <a:lnTo>
                    <a:pt x="1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1584204" y="2260230"/>
              <a:ext cx="372371" cy="372371"/>
            </a:xfrm>
            <a:custGeom>
              <a:avLst/>
              <a:gdLst/>
              <a:ahLst/>
              <a:cxnLst/>
              <a:rect l="l" t="t" r="r" b="b"/>
              <a:pathLst>
                <a:path w="12011" h="12011" extrusionOk="0">
                  <a:moveTo>
                    <a:pt x="11900" y="1"/>
                  </a:moveTo>
                  <a:lnTo>
                    <a:pt x="1" y="111"/>
                  </a:lnTo>
                  <a:lnTo>
                    <a:pt x="111" y="12010"/>
                  </a:lnTo>
                  <a:lnTo>
                    <a:pt x="12010" y="11900"/>
                  </a:lnTo>
                  <a:lnTo>
                    <a:pt x="11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1953111" y="2256819"/>
              <a:ext cx="371906" cy="372340"/>
            </a:xfrm>
            <a:custGeom>
              <a:avLst/>
              <a:gdLst/>
              <a:ahLst/>
              <a:cxnLst/>
              <a:rect l="l" t="t" r="r" b="b"/>
              <a:pathLst>
                <a:path w="11996" h="12010" extrusionOk="0">
                  <a:moveTo>
                    <a:pt x="11885" y="0"/>
                  </a:moveTo>
                  <a:lnTo>
                    <a:pt x="1" y="111"/>
                  </a:lnTo>
                  <a:lnTo>
                    <a:pt x="111" y="12010"/>
                  </a:lnTo>
                  <a:lnTo>
                    <a:pt x="11996" y="11899"/>
                  </a:lnTo>
                  <a:lnTo>
                    <a:pt x="11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2321584" y="2253378"/>
              <a:ext cx="372340" cy="372371"/>
            </a:xfrm>
            <a:custGeom>
              <a:avLst/>
              <a:gdLst/>
              <a:ahLst/>
              <a:cxnLst/>
              <a:rect l="l" t="t" r="r" b="b"/>
              <a:pathLst>
                <a:path w="12010" h="12011" extrusionOk="0">
                  <a:moveTo>
                    <a:pt x="11898" y="1"/>
                  </a:moveTo>
                  <a:lnTo>
                    <a:pt x="0" y="111"/>
                  </a:lnTo>
                  <a:lnTo>
                    <a:pt x="111" y="12010"/>
                  </a:lnTo>
                  <a:lnTo>
                    <a:pt x="12009" y="11900"/>
                  </a:lnTo>
                  <a:lnTo>
                    <a:pt x="11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2690461" y="2249967"/>
              <a:ext cx="371906" cy="372340"/>
            </a:xfrm>
            <a:custGeom>
              <a:avLst/>
              <a:gdLst/>
              <a:ahLst/>
              <a:cxnLst/>
              <a:rect l="l" t="t" r="r" b="b"/>
              <a:pathLst>
                <a:path w="11996" h="12010" extrusionOk="0">
                  <a:moveTo>
                    <a:pt x="11885" y="0"/>
                  </a:moveTo>
                  <a:lnTo>
                    <a:pt x="0" y="111"/>
                  </a:lnTo>
                  <a:lnTo>
                    <a:pt x="111" y="12010"/>
                  </a:lnTo>
                  <a:lnTo>
                    <a:pt x="11996" y="11899"/>
                  </a:lnTo>
                  <a:lnTo>
                    <a:pt x="11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3058934" y="2246526"/>
              <a:ext cx="372340" cy="372371"/>
            </a:xfrm>
            <a:custGeom>
              <a:avLst/>
              <a:gdLst/>
              <a:ahLst/>
              <a:cxnLst/>
              <a:rect l="l" t="t" r="r" b="b"/>
              <a:pathLst>
                <a:path w="12010" h="12011" extrusionOk="0">
                  <a:moveTo>
                    <a:pt x="11899" y="0"/>
                  </a:moveTo>
                  <a:lnTo>
                    <a:pt x="0" y="111"/>
                  </a:lnTo>
                  <a:lnTo>
                    <a:pt x="111" y="12010"/>
                  </a:lnTo>
                  <a:lnTo>
                    <a:pt x="12010" y="11900"/>
                  </a:lnTo>
                  <a:lnTo>
                    <a:pt x="118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3427841" y="2243085"/>
              <a:ext cx="371906" cy="372371"/>
            </a:xfrm>
            <a:custGeom>
              <a:avLst/>
              <a:gdLst/>
              <a:ahLst/>
              <a:cxnLst/>
              <a:rect l="l" t="t" r="r" b="b"/>
              <a:pathLst>
                <a:path w="11996" h="12011" extrusionOk="0">
                  <a:moveTo>
                    <a:pt x="11885" y="1"/>
                  </a:moveTo>
                  <a:lnTo>
                    <a:pt x="0" y="111"/>
                  </a:lnTo>
                  <a:lnTo>
                    <a:pt x="111" y="12011"/>
                  </a:lnTo>
                  <a:lnTo>
                    <a:pt x="11996" y="11900"/>
                  </a:lnTo>
                  <a:lnTo>
                    <a:pt x="11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3796314" y="2239674"/>
              <a:ext cx="372309" cy="372371"/>
            </a:xfrm>
            <a:custGeom>
              <a:avLst/>
              <a:gdLst/>
              <a:ahLst/>
              <a:cxnLst/>
              <a:rect l="l" t="t" r="r" b="b"/>
              <a:pathLst>
                <a:path w="12009" h="12011" extrusionOk="0">
                  <a:moveTo>
                    <a:pt x="11898" y="0"/>
                  </a:moveTo>
                  <a:lnTo>
                    <a:pt x="0" y="111"/>
                  </a:lnTo>
                  <a:lnTo>
                    <a:pt x="111" y="12010"/>
                  </a:lnTo>
                  <a:lnTo>
                    <a:pt x="12009" y="11900"/>
                  </a:lnTo>
                  <a:lnTo>
                    <a:pt x="11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1587646" y="2629136"/>
              <a:ext cx="372340" cy="371937"/>
            </a:xfrm>
            <a:custGeom>
              <a:avLst/>
              <a:gdLst/>
              <a:ahLst/>
              <a:cxnLst/>
              <a:rect l="l" t="t" r="r" b="b"/>
              <a:pathLst>
                <a:path w="12010" h="11997" extrusionOk="0">
                  <a:moveTo>
                    <a:pt x="11899" y="1"/>
                  </a:moveTo>
                  <a:lnTo>
                    <a:pt x="0" y="111"/>
                  </a:lnTo>
                  <a:lnTo>
                    <a:pt x="111" y="11996"/>
                  </a:lnTo>
                  <a:lnTo>
                    <a:pt x="12010" y="11886"/>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a:off x="1956553" y="2625726"/>
              <a:ext cx="371906" cy="371906"/>
            </a:xfrm>
            <a:custGeom>
              <a:avLst/>
              <a:gdLst/>
              <a:ahLst/>
              <a:cxnLst/>
              <a:rect l="l" t="t" r="r" b="b"/>
              <a:pathLst>
                <a:path w="11996" h="11996" extrusionOk="0">
                  <a:moveTo>
                    <a:pt x="11885" y="0"/>
                  </a:moveTo>
                  <a:lnTo>
                    <a:pt x="0" y="111"/>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2324995" y="2622285"/>
              <a:ext cx="372340" cy="371937"/>
            </a:xfrm>
            <a:custGeom>
              <a:avLst/>
              <a:gdLst/>
              <a:ahLst/>
              <a:cxnLst/>
              <a:rect l="l" t="t" r="r" b="b"/>
              <a:pathLst>
                <a:path w="12010" h="11997" extrusionOk="0">
                  <a:moveTo>
                    <a:pt x="11899" y="1"/>
                  </a:moveTo>
                  <a:lnTo>
                    <a:pt x="1" y="111"/>
                  </a:lnTo>
                  <a:lnTo>
                    <a:pt x="112" y="11996"/>
                  </a:lnTo>
                  <a:lnTo>
                    <a:pt x="12010" y="11886"/>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2693902" y="2618874"/>
              <a:ext cx="371906" cy="371906"/>
            </a:xfrm>
            <a:custGeom>
              <a:avLst/>
              <a:gdLst/>
              <a:ahLst/>
              <a:cxnLst/>
              <a:rect l="l" t="t" r="r" b="b"/>
              <a:pathLst>
                <a:path w="11996" h="11996" extrusionOk="0">
                  <a:moveTo>
                    <a:pt x="11885" y="0"/>
                  </a:moveTo>
                  <a:lnTo>
                    <a:pt x="0" y="111"/>
                  </a:lnTo>
                  <a:lnTo>
                    <a:pt x="111" y="11996"/>
                  </a:lnTo>
                  <a:lnTo>
                    <a:pt x="11995"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3062344" y="2615433"/>
              <a:ext cx="372371" cy="371937"/>
            </a:xfrm>
            <a:custGeom>
              <a:avLst/>
              <a:gdLst/>
              <a:ahLst/>
              <a:cxnLst/>
              <a:rect l="l" t="t" r="r" b="b"/>
              <a:pathLst>
                <a:path w="12011" h="11997" extrusionOk="0">
                  <a:moveTo>
                    <a:pt x="11900" y="1"/>
                  </a:moveTo>
                  <a:lnTo>
                    <a:pt x="1" y="111"/>
                  </a:lnTo>
                  <a:lnTo>
                    <a:pt x="111" y="11996"/>
                  </a:lnTo>
                  <a:lnTo>
                    <a:pt x="12010" y="11885"/>
                  </a:lnTo>
                  <a:lnTo>
                    <a:pt x="11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3431251" y="2612022"/>
              <a:ext cx="371937" cy="371906"/>
            </a:xfrm>
            <a:custGeom>
              <a:avLst/>
              <a:gdLst/>
              <a:ahLst/>
              <a:cxnLst/>
              <a:rect l="l" t="t" r="r" b="b"/>
              <a:pathLst>
                <a:path w="11997" h="11996" extrusionOk="0">
                  <a:moveTo>
                    <a:pt x="11886" y="0"/>
                  </a:moveTo>
                  <a:lnTo>
                    <a:pt x="1" y="111"/>
                  </a:lnTo>
                  <a:lnTo>
                    <a:pt x="111" y="11995"/>
                  </a:lnTo>
                  <a:lnTo>
                    <a:pt x="11996" y="11885"/>
                  </a:lnTo>
                  <a:lnTo>
                    <a:pt x="11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8"/>
            <p:cNvSpPr/>
            <p:nvPr/>
          </p:nvSpPr>
          <p:spPr>
            <a:xfrm>
              <a:off x="3799724" y="2608581"/>
              <a:ext cx="372340" cy="371906"/>
            </a:xfrm>
            <a:custGeom>
              <a:avLst/>
              <a:gdLst/>
              <a:ahLst/>
              <a:cxnLst/>
              <a:rect l="l" t="t" r="r" b="b"/>
              <a:pathLst>
                <a:path w="12010" h="11996" extrusionOk="0">
                  <a:moveTo>
                    <a:pt x="11899" y="1"/>
                  </a:moveTo>
                  <a:lnTo>
                    <a:pt x="1" y="111"/>
                  </a:lnTo>
                  <a:lnTo>
                    <a:pt x="111" y="11996"/>
                  </a:lnTo>
                  <a:lnTo>
                    <a:pt x="12009" y="11885"/>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8"/>
            <p:cNvSpPr/>
            <p:nvPr/>
          </p:nvSpPr>
          <p:spPr>
            <a:xfrm>
              <a:off x="1219173" y="2632578"/>
              <a:ext cx="371906" cy="371906"/>
            </a:xfrm>
            <a:custGeom>
              <a:avLst/>
              <a:gdLst/>
              <a:ahLst/>
              <a:cxnLst/>
              <a:rect l="l" t="t" r="r" b="b"/>
              <a:pathLst>
                <a:path w="11996" h="11996" extrusionOk="0">
                  <a:moveTo>
                    <a:pt x="11885" y="0"/>
                  </a:moveTo>
                  <a:lnTo>
                    <a:pt x="0" y="111"/>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8"/>
            <p:cNvSpPr/>
            <p:nvPr/>
          </p:nvSpPr>
          <p:spPr>
            <a:xfrm>
              <a:off x="1222583" y="3001050"/>
              <a:ext cx="371937" cy="372309"/>
            </a:xfrm>
            <a:custGeom>
              <a:avLst/>
              <a:gdLst/>
              <a:ahLst/>
              <a:cxnLst/>
              <a:rect l="l" t="t" r="r" b="b"/>
              <a:pathLst>
                <a:path w="11997" h="12009" extrusionOk="0">
                  <a:moveTo>
                    <a:pt x="11886" y="0"/>
                  </a:moveTo>
                  <a:lnTo>
                    <a:pt x="1" y="111"/>
                  </a:lnTo>
                  <a:lnTo>
                    <a:pt x="111" y="12009"/>
                  </a:lnTo>
                  <a:lnTo>
                    <a:pt x="11996" y="11898"/>
                  </a:lnTo>
                  <a:lnTo>
                    <a:pt x="1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1591056" y="2997609"/>
              <a:ext cx="372371" cy="372340"/>
            </a:xfrm>
            <a:custGeom>
              <a:avLst/>
              <a:gdLst/>
              <a:ahLst/>
              <a:cxnLst/>
              <a:rect l="l" t="t" r="r" b="b"/>
              <a:pathLst>
                <a:path w="12011" h="12010" extrusionOk="0">
                  <a:moveTo>
                    <a:pt x="11900" y="1"/>
                  </a:moveTo>
                  <a:lnTo>
                    <a:pt x="1" y="111"/>
                  </a:lnTo>
                  <a:lnTo>
                    <a:pt x="111" y="12009"/>
                  </a:lnTo>
                  <a:lnTo>
                    <a:pt x="12010" y="11899"/>
                  </a:lnTo>
                  <a:lnTo>
                    <a:pt x="11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1959963" y="2994199"/>
              <a:ext cx="371937" cy="372309"/>
            </a:xfrm>
            <a:custGeom>
              <a:avLst/>
              <a:gdLst/>
              <a:ahLst/>
              <a:cxnLst/>
              <a:rect l="l" t="t" r="r" b="b"/>
              <a:pathLst>
                <a:path w="11997" h="12009" extrusionOk="0">
                  <a:moveTo>
                    <a:pt x="11886" y="0"/>
                  </a:moveTo>
                  <a:lnTo>
                    <a:pt x="1" y="111"/>
                  </a:lnTo>
                  <a:lnTo>
                    <a:pt x="111" y="12009"/>
                  </a:lnTo>
                  <a:lnTo>
                    <a:pt x="11996" y="11898"/>
                  </a:lnTo>
                  <a:lnTo>
                    <a:pt x="1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2328436" y="2990757"/>
              <a:ext cx="372340" cy="372340"/>
            </a:xfrm>
            <a:custGeom>
              <a:avLst/>
              <a:gdLst/>
              <a:ahLst/>
              <a:cxnLst/>
              <a:rect l="l" t="t" r="r" b="b"/>
              <a:pathLst>
                <a:path w="12010" h="12010" extrusionOk="0">
                  <a:moveTo>
                    <a:pt x="11899" y="1"/>
                  </a:moveTo>
                  <a:lnTo>
                    <a:pt x="1" y="111"/>
                  </a:lnTo>
                  <a:lnTo>
                    <a:pt x="111" y="12009"/>
                  </a:lnTo>
                  <a:lnTo>
                    <a:pt x="12009" y="11885"/>
                  </a:lnTo>
                  <a:lnTo>
                    <a:pt x="1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2697312" y="2987347"/>
              <a:ext cx="371906" cy="371906"/>
            </a:xfrm>
            <a:custGeom>
              <a:avLst/>
              <a:gdLst/>
              <a:ahLst/>
              <a:cxnLst/>
              <a:rect l="l" t="t" r="r" b="b"/>
              <a:pathLst>
                <a:path w="11996" h="11996" extrusionOk="0">
                  <a:moveTo>
                    <a:pt x="11885" y="0"/>
                  </a:moveTo>
                  <a:lnTo>
                    <a:pt x="1" y="111"/>
                  </a:lnTo>
                  <a:lnTo>
                    <a:pt x="111" y="11995"/>
                  </a:lnTo>
                  <a:lnTo>
                    <a:pt x="11996" y="11898"/>
                  </a:lnTo>
                  <a:lnTo>
                    <a:pt x="11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8"/>
            <p:cNvSpPr/>
            <p:nvPr/>
          </p:nvSpPr>
          <p:spPr>
            <a:xfrm>
              <a:off x="3065785" y="2983905"/>
              <a:ext cx="372371" cy="372340"/>
            </a:xfrm>
            <a:custGeom>
              <a:avLst/>
              <a:gdLst/>
              <a:ahLst/>
              <a:cxnLst/>
              <a:rect l="l" t="t" r="r" b="b"/>
              <a:pathLst>
                <a:path w="12011" h="12010" extrusionOk="0">
                  <a:moveTo>
                    <a:pt x="11899" y="0"/>
                  </a:moveTo>
                  <a:lnTo>
                    <a:pt x="0" y="111"/>
                  </a:lnTo>
                  <a:lnTo>
                    <a:pt x="111" y="12009"/>
                  </a:lnTo>
                  <a:lnTo>
                    <a:pt x="12010" y="11899"/>
                  </a:lnTo>
                  <a:lnTo>
                    <a:pt x="118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8"/>
            <p:cNvSpPr/>
            <p:nvPr/>
          </p:nvSpPr>
          <p:spPr>
            <a:xfrm>
              <a:off x="3434692" y="2980464"/>
              <a:ext cx="371906" cy="372340"/>
            </a:xfrm>
            <a:custGeom>
              <a:avLst/>
              <a:gdLst/>
              <a:ahLst/>
              <a:cxnLst/>
              <a:rect l="l" t="t" r="r" b="b"/>
              <a:pathLst>
                <a:path w="11996" h="12010" extrusionOk="0">
                  <a:moveTo>
                    <a:pt x="11885" y="1"/>
                  </a:moveTo>
                  <a:lnTo>
                    <a:pt x="0" y="111"/>
                  </a:lnTo>
                  <a:lnTo>
                    <a:pt x="111" y="12010"/>
                  </a:lnTo>
                  <a:lnTo>
                    <a:pt x="11996" y="11899"/>
                  </a:lnTo>
                  <a:lnTo>
                    <a:pt x="11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3803165" y="2977054"/>
              <a:ext cx="372309" cy="372340"/>
            </a:xfrm>
            <a:custGeom>
              <a:avLst/>
              <a:gdLst/>
              <a:ahLst/>
              <a:cxnLst/>
              <a:rect l="l" t="t" r="r" b="b"/>
              <a:pathLst>
                <a:path w="12009" h="12010" extrusionOk="0">
                  <a:moveTo>
                    <a:pt x="11898" y="0"/>
                  </a:moveTo>
                  <a:lnTo>
                    <a:pt x="0" y="111"/>
                  </a:lnTo>
                  <a:lnTo>
                    <a:pt x="111" y="12009"/>
                  </a:lnTo>
                  <a:lnTo>
                    <a:pt x="12009" y="11898"/>
                  </a:lnTo>
                  <a:lnTo>
                    <a:pt x="11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1594497" y="3366485"/>
              <a:ext cx="372340" cy="371937"/>
            </a:xfrm>
            <a:custGeom>
              <a:avLst/>
              <a:gdLst/>
              <a:ahLst/>
              <a:cxnLst/>
              <a:rect l="l" t="t" r="r" b="b"/>
              <a:pathLst>
                <a:path w="12010" h="11997" extrusionOk="0">
                  <a:moveTo>
                    <a:pt x="11899" y="1"/>
                  </a:moveTo>
                  <a:lnTo>
                    <a:pt x="0" y="111"/>
                  </a:lnTo>
                  <a:lnTo>
                    <a:pt x="111" y="11996"/>
                  </a:lnTo>
                  <a:lnTo>
                    <a:pt x="12010" y="11886"/>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1963404" y="3363074"/>
              <a:ext cx="371906" cy="371906"/>
            </a:xfrm>
            <a:custGeom>
              <a:avLst/>
              <a:gdLst/>
              <a:ahLst/>
              <a:cxnLst/>
              <a:rect l="l" t="t" r="r" b="b"/>
              <a:pathLst>
                <a:path w="11996" h="11996" extrusionOk="0">
                  <a:moveTo>
                    <a:pt x="11885" y="0"/>
                  </a:moveTo>
                  <a:lnTo>
                    <a:pt x="0" y="111"/>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2331878" y="3359230"/>
              <a:ext cx="372309" cy="372340"/>
            </a:xfrm>
            <a:custGeom>
              <a:avLst/>
              <a:gdLst/>
              <a:ahLst/>
              <a:cxnLst/>
              <a:rect l="l" t="t" r="r" b="b"/>
              <a:pathLst>
                <a:path w="12009" h="12010" extrusionOk="0">
                  <a:moveTo>
                    <a:pt x="11898" y="0"/>
                  </a:moveTo>
                  <a:lnTo>
                    <a:pt x="0" y="124"/>
                  </a:lnTo>
                  <a:lnTo>
                    <a:pt x="111" y="12009"/>
                  </a:lnTo>
                  <a:lnTo>
                    <a:pt x="12009" y="11899"/>
                  </a:lnTo>
                  <a:lnTo>
                    <a:pt x="11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8"/>
            <p:cNvSpPr/>
            <p:nvPr/>
          </p:nvSpPr>
          <p:spPr>
            <a:xfrm>
              <a:off x="2700754" y="3356222"/>
              <a:ext cx="371906" cy="371906"/>
            </a:xfrm>
            <a:custGeom>
              <a:avLst/>
              <a:gdLst/>
              <a:ahLst/>
              <a:cxnLst/>
              <a:rect l="l" t="t" r="r" b="b"/>
              <a:pathLst>
                <a:path w="11996" h="11996" extrusionOk="0">
                  <a:moveTo>
                    <a:pt x="11885" y="0"/>
                  </a:moveTo>
                  <a:lnTo>
                    <a:pt x="0" y="97"/>
                  </a:lnTo>
                  <a:lnTo>
                    <a:pt x="111" y="11996"/>
                  </a:lnTo>
                  <a:lnTo>
                    <a:pt x="11995"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3069196" y="3352781"/>
              <a:ext cx="372371" cy="371906"/>
            </a:xfrm>
            <a:custGeom>
              <a:avLst/>
              <a:gdLst/>
              <a:ahLst/>
              <a:cxnLst/>
              <a:rect l="l" t="t" r="r" b="b"/>
              <a:pathLst>
                <a:path w="12011" h="11996" extrusionOk="0">
                  <a:moveTo>
                    <a:pt x="11900" y="1"/>
                  </a:moveTo>
                  <a:lnTo>
                    <a:pt x="1" y="111"/>
                  </a:lnTo>
                  <a:lnTo>
                    <a:pt x="111" y="11996"/>
                  </a:lnTo>
                  <a:lnTo>
                    <a:pt x="12011" y="11885"/>
                  </a:lnTo>
                  <a:lnTo>
                    <a:pt x="11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3438134" y="3349371"/>
              <a:ext cx="371906" cy="371906"/>
            </a:xfrm>
            <a:custGeom>
              <a:avLst/>
              <a:gdLst/>
              <a:ahLst/>
              <a:cxnLst/>
              <a:rect l="l" t="t" r="r" b="b"/>
              <a:pathLst>
                <a:path w="11996" h="11996" extrusionOk="0">
                  <a:moveTo>
                    <a:pt x="11885" y="0"/>
                  </a:moveTo>
                  <a:lnTo>
                    <a:pt x="0" y="111"/>
                  </a:lnTo>
                  <a:lnTo>
                    <a:pt x="111" y="11995"/>
                  </a:lnTo>
                  <a:lnTo>
                    <a:pt x="11995"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3806576" y="3345929"/>
              <a:ext cx="372340" cy="371906"/>
            </a:xfrm>
            <a:custGeom>
              <a:avLst/>
              <a:gdLst/>
              <a:ahLst/>
              <a:cxnLst/>
              <a:rect l="l" t="t" r="r" b="b"/>
              <a:pathLst>
                <a:path w="12010" h="11996" extrusionOk="0">
                  <a:moveTo>
                    <a:pt x="11899" y="0"/>
                  </a:moveTo>
                  <a:lnTo>
                    <a:pt x="1" y="111"/>
                  </a:lnTo>
                  <a:lnTo>
                    <a:pt x="111" y="11996"/>
                  </a:lnTo>
                  <a:lnTo>
                    <a:pt x="12009" y="11885"/>
                  </a:lnTo>
                  <a:lnTo>
                    <a:pt x="11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1226024" y="3369926"/>
              <a:ext cx="371906" cy="371906"/>
            </a:xfrm>
            <a:custGeom>
              <a:avLst/>
              <a:gdLst/>
              <a:ahLst/>
              <a:cxnLst/>
              <a:rect l="l" t="t" r="r" b="b"/>
              <a:pathLst>
                <a:path w="11996" h="11996" extrusionOk="0">
                  <a:moveTo>
                    <a:pt x="11885" y="0"/>
                  </a:moveTo>
                  <a:lnTo>
                    <a:pt x="0" y="111"/>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1229435" y="3738399"/>
              <a:ext cx="371937" cy="372340"/>
            </a:xfrm>
            <a:custGeom>
              <a:avLst/>
              <a:gdLst/>
              <a:ahLst/>
              <a:cxnLst/>
              <a:rect l="l" t="t" r="r" b="b"/>
              <a:pathLst>
                <a:path w="11997" h="12010" extrusionOk="0">
                  <a:moveTo>
                    <a:pt x="11886" y="0"/>
                  </a:moveTo>
                  <a:lnTo>
                    <a:pt x="1" y="111"/>
                  </a:lnTo>
                  <a:lnTo>
                    <a:pt x="112" y="12010"/>
                  </a:lnTo>
                  <a:lnTo>
                    <a:pt x="11996" y="11885"/>
                  </a:lnTo>
                  <a:lnTo>
                    <a:pt x="1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1597908" y="3734957"/>
              <a:ext cx="372371" cy="371937"/>
            </a:xfrm>
            <a:custGeom>
              <a:avLst/>
              <a:gdLst/>
              <a:ahLst/>
              <a:cxnLst/>
              <a:rect l="l" t="t" r="r" b="b"/>
              <a:pathLst>
                <a:path w="12011" h="11997" extrusionOk="0">
                  <a:moveTo>
                    <a:pt x="11900" y="1"/>
                  </a:moveTo>
                  <a:lnTo>
                    <a:pt x="1" y="111"/>
                  </a:lnTo>
                  <a:lnTo>
                    <a:pt x="111" y="11996"/>
                  </a:lnTo>
                  <a:lnTo>
                    <a:pt x="12010" y="11900"/>
                  </a:lnTo>
                  <a:lnTo>
                    <a:pt x="11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1966815" y="3731547"/>
              <a:ext cx="371937" cy="372340"/>
            </a:xfrm>
            <a:custGeom>
              <a:avLst/>
              <a:gdLst/>
              <a:ahLst/>
              <a:cxnLst/>
              <a:rect l="l" t="t" r="r" b="b"/>
              <a:pathLst>
                <a:path w="11997" h="12010" extrusionOk="0">
                  <a:moveTo>
                    <a:pt x="11886" y="0"/>
                  </a:moveTo>
                  <a:lnTo>
                    <a:pt x="1" y="111"/>
                  </a:lnTo>
                  <a:lnTo>
                    <a:pt x="111" y="12010"/>
                  </a:lnTo>
                  <a:lnTo>
                    <a:pt x="11996" y="11899"/>
                  </a:lnTo>
                  <a:lnTo>
                    <a:pt x="1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2335288" y="3728105"/>
              <a:ext cx="372340" cy="372371"/>
            </a:xfrm>
            <a:custGeom>
              <a:avLst/>
              <a:gdLst/>
              <a:ahLst/>
              <a:cxnLst/>
              <a:rect l="l" t="t" r="r" b="b"/>
              <a:pathLst>
                <a:path w="12010" h="12011" extrusionOk="0">
                  <a:moveTo>
                    <a:pt x="11899" y="1"/>
                  </a:moveTo>
                  <a:lnTo>
                    <a:pt x="1" y="111"/>
                  </a:lnTo>
                  <a:lnTo>
                    <a:pt x="111" y="12010"/>
                  </a:lnTo>
                  <a:lnTo>
                    <a:pt x="12009" y="11885"/>
                  </a:lnTo>
                  <a:lnTo>
                    <a:pt x="1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2704164" y="3724664"/>
              <a:ext cx="371937" cy="371937"/>
            </a:xfrm>
            <a:custGeom>
              <a:avLst/>
              <a:gdLst/>
              <a:ahLst/>
              <a:cxnLst/>
              <a:rect l="l" t="t" r="r" b="b"/>
              <a:pathLst>
                <a:path w="11997" h="11997" extrusionOk="0">
                  <a:moveTo>
                    <a:pt x="11885" y="1"/>
                  </a:moveTo>
                  <a:lnTo>
                    <a:pt x="1" y="112"/>
                  </a:lnTo>
                  <a:lnTo>
                    <a:pt x="111" y="11996"/>
                  </a:lnTo>
                  <a:lnTo>
                    <a:pt x="11996" y="11900"/>
                  </a:lnTo>
                  <a:lnTo>
                    <a:pt x="11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3072637" y="3721254"/>
              <a:ext cx="372371" cy="372371"/>
            </a:xfrm>
            <a:custGeom>
              <a:avLst/>
              <a:gdLst/>
              <a:ahLst/>
              <a:cxnLst/>
              <a:rect l="l" t="t" r="r" b="b"/>
              <a:pathLst>
                <a:path w="12011" h="12011" extrusionOk="0">
                  <a:moveTo>
                    <a:pt x="11900" y="0"/>
                  </a:moveTo>
                  <a:lnTo>
                    <a:pt x="0" y="111"/>
                  </a:lnTo>
                  <a:lnTo>
                    <a:pt x="111" y="12010"/>
                  </a:lnTo>
                  <a:lnTo>
                    <a:pt x="12010" y="11885"/>
                  </a:lnTo>
                  <a:lnTo>
                    <a:pt x="11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8"/>
            <p:cNvSpPr/>
            <p:nvPr/>
          </p:nvSpPr>
          <p:spPr>
            <a:xfrm>
              <a:off x="3441544" y="3717812"/>
              <a:ext cx="371906" cy="371937"/>
            </a:xfrm>
            <a:custGeom>
              <a:avLst/>
              <a:gdLst/>
              <a:ahLst/>
              <a:cxnLst/>
              <a:rect l="l" t="t" r="r" b="b"/>
              <a:pathLst>
                <a:path w="11996" h="11997" extrusionOk="0">
                  <a:moveTo>
                    <a:pt x="11885" y="1"/>
                  </a:moveTo>
                  <a:lnTo>
                    <a:pt x="1" y="111"/>
                  </a:lnTo>
                  <a:lnTo>
                    <a:pt x="111" y="11996"/>
                  </a:lnTo>
                  <a:lnTo>
                    <a:pt x="11996" y="11900"/>
                  </a:lnTo>
                  <a:lnTo>
                    <a:pt x="11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8"/>
            <p:cNvSpPr/>
            <p:nvPr/>
          </p:nvSpPr>
          <p:spPr>
            <a:xfrm>
              <a:off x="3810017" y="3714402"/>
              <a:ext cx="372309" cy="372371"/>
            </a:xfrm>
            <a:custGeom>
              <a:avLst/>
              <a:gdLst/>
              <a:ahLst/>
              <a:cxnLst/>
              <a:rect l="l" t="t" r="r" b="b"/>
              <a:pathLst>
                <a:path w="12009" h="12011" extrusionOk="0">
                  <a:moveTo>
                    <a:pt x="11898" y="0"/>
                  </a:moveTo>
                  <a:lnTo>
                    <a:pt x="0" y="111"/>
                  </a:lnTo>
                  <a:lnTo>
                    <a:pt x="111" y="12010"/>
                  </a:lnTo>
                  <a:lnTo>
                    <a:pt x="12009" y="11899"/>
                  </a:lnTo>
                  <a:lnTo>
                    <a:pt x="11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1601349" y="4103864"/>
              <a:ext cx="372340" cy="371937"/>
            </a:xfrm>
            <a:custGeom>
              <a:avLst/>
              <a:gdLst/>
              <a:ahLst/>
              <a:cxnLst/>
              <a:rect l="l" t="t" r="r" b="b"/>
              <a:pathLst>
                <a:path w="12010" h="11997" extrusionOk="0">
                  <a:moveTo>
                    <a:pt x="11899" y="1"/>
                  </a:moveTo>
                  <a:lnTo>
                    <a:pt x="0" y="97"/>
                  </a:lnTo>
                  <a:lnTo>
                    <a:pt x="111" y="11996"/>
                  </a:lnTo>
                  <a:lnTo>
                    <a:pt x="12010" y="11886"/>
                  </a:lnTo>
                  <a:lnTo>
                    <a:pt x="11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8"/>
            <p:cNvSpPr/>
            <p:nvPr/>
          </p:nvSpPr>
          <p:spPr>
            <a:xfrm>
              <a:off x="1970256" y="4100454"/>
              <a:ext cx="371906" cy="371906"/>
            </a:xfrm>
            <a:custGeom>
              <a:avLst/>
              <a:gdLst/>
              <a:ahLst/>
              <a:cxnLst/>
              <a:rect l="l" t="t" r="r" b="b"/>
              <a:pathLst>
                <a:path w="11996" h="11996" extrusionOk="0">
                  <a:moveTo>
                    <a:pt x="11885" y="0"/>
                  </a:moveTo>
                  <a:lnTo>
                    <a:pt x="0" y="111"/>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8"/>
            <p:cNvSpPr/>
            <p:nvPr/>
          </p:nvSpPr>
          <p:spPr>
            <a:xfrm>
              <a:off x="2338729" y="4096578"/>
              <a:ext cx="372309" cy="372371"/>
            </a:xfrm>
            <a:custGeom>
              <a:avLst/>
              <a:gdLst/>
              <a:ahLst/>
              <a:cxnLst/>
              <a:rect l="l" t="t" r="r" b="b"/>
              <a:pathLst>
                <a:path w="12009" h="12011" extrusionOk="0">
                  <a:moveTo>
                    <a:pt x="11898" y="0"/>
                  </a:moveTo>
                  <a:lnTo>
                    <a:pt x="0" y="125"/>
                  </a:lnTo>
                  <a:lnTo>
                    <a:pt x="111" y="12010"/>
                  </a:lnTo>
                  <a:lnTo>
                    <a:pt x="12009" y="11900"/>
                  </a:lnTo>
                  <a:lnTo>
                    <a:pt x="11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2707605" y="4093602"/>
              <a:ext cx="371906" cy="371906"/>
            </a:xfrm>
            <a:custGeom>
              <a:avLst/>
              <a:gdLst/>
              <a:ahLst/>
              <a:cxnLst/>
              <a:rect l="l" t="t" r="r" b="b"/>
              <a:pathLst>
                <a:path w="11996" h="11996" extrusionOk="0">
                  <a:moveTo>
                    <a:pt x="11885" y="0"/>
                  </a:moveTo>
                  <a:lnTo>
                    <a:pt x="0" y="96"/>
                  </a:lnTo>
                  <a:lnTo>
                    <a:pt x="111" y="11996"/>
                  </a:lnTo>
                  <a:lnTo>
                    <a:pt x="11996"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3076078" y="4089726"/>
              <a:ext cx="372340" cy="372340"/>
            </a:xfrm>
            <a:custGeom>
              <a:avLst/>
              <a:gdLst/>
              <a:ahLst/>
              <a:cxnLst/>
              <a:rect l="l" t="t" r="r" b="b"/>
              <a:pathLst>
                <a:path w="12010" h="12010" extrusionOk="0">
                  <a:moveTo>
                    <a:pt x="11899" y="0"/>
                  </a:moveTo>
                  <a:lnTo>
                    <a:pt x="0" y="125"/>
                  </a:lnTo>
                  <a:lnTo>
                    <a:pt x="111" y="12010"/>
                  </a:lnTo>
                  <a:lnTo>
                    <a:pt x="12010" y="11899"/>
                  </a:lnTo>
                  <a:lnTo>
                    <a:pt x="11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8"/>
            <p:cNvSpPr/>
            <p:nvPr/>
          </p:nvSpPr>
          <p:spPr>
            <a:xfrm>
              <a:off x="3444985" y="4086750"/>
              <a:ext cx="371906" cy="371906"/>
            </a:xfrm>
            <a:custGeom>
              <a:avLst/>
              <a:gdLst/>
              <a:ahLst/>
              <a:cxnLst/>
              <a:rect l="l" t="t" r="r" b="b"/>
              <a:pathLst>
                <a:path w="11996" h="11996" extrusionOk="0">
                  <a:moveTo>
                    <a:pt x="11885" y="0"/>
                  </a:moveTo>
                  <a:lnTo>
                    <a:pt x="0" y="96"/>
                  </a:lnTo>
                  <a:lnTo>
                    <a:pt x="111" y="11995"/>
                  </a:lnTo>
                  <a:lnTo>
                    <a:pt x="11995" y="11885"/>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8"/>
            <p:cNvSpPr/>
            <p:nvPr/>
          </p:nvSpPr>
          <p:spPr>
            <a:xfrm>
              <a:off x="3813428" y="4083309"/>
              <a:ext cx="372340" cy="371906"/>
            </a:xfrm>
            <a:custGeom>
              <a:avLst/>
              <a:gdLst/>
              <a:ahLst/>
              <a:cxnLst/>
              <a:rect l="l" t="t" r="r" b="b"/>
              <a:pathLst>
                <a:path w="12010" h="11996" extrusionOk="0">
                  <a:moveTo>
                    <a:pt x="11899" y="0"/>
                  </a:moveTo>
                  <a:lnTo>
                    <a:pt x="1" y="111"/>
                  </a:lnTo>
                  <a:lnTo>
                    <a:pt x="111" y="11996"/>
                  </a:lnTo>
                  <a:lnTo>
                    <a:pt x="12010" y="11885"/>
                  </a:lnTo>
                  <a:lnTo>
                    <a:pt x="11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1232876" y="4106871"/>
              <a:ext cx="371906" cy="372340"/>
            </a:xfrm>
            <a:custGeom>
              <a:avLst/>
              <a:gdLst/>
              <a:ahLst/>
              <a:cxnLst/>
              <a:rect l="l" t="t" r="r" b="b"/>
              <a:pathLst>
                <a:path w="11996" h="12010" extrusionOk="0">
                  <a:moveTo>
                    <a:pt x="11885" y="0"/>
                  </a:moveTo>
                  <a:lnTo>
                    <a:pt x="1" y="125"/>
                  </a:lnTo>
                  <a:lnTo>
                    <a:pt x="111" y="12010"/>
                  </a:lnTo>
                  <a:lnTo>
                    <a:pt x="11996" y="11899"/>
                  </a:lnTo>
                  <a:lnTo>
                    <a:pt x="118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68"/>
          <p:cNvGrpSpPr/>
          <p:nvPr/>
        </p:nvGrpSpPr>
        <p:grpSpPr>
          <a:xfrm>
            <a:off x="815900" y="681625"/>
            <a:ext cx="7512200" cy="179100"/>
            <a:chOff x="815900" y="681625"/>
            <a:chExt cx="7512200" cy="179100"/>
          </a:xfrm>
        </p:grpSpPr>
        <p:sp>
          <p:nvSpPr>
            <p:cNvPr id="1529" name="Google Shape;1529;p68"/>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8"/>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536" name="Google Shape;1536;p69"/>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ranienbaum"/>
                <a:ea typeface="Oranienbaum"/>
                <a:cs typeface="Oranienbaum"/>
                <a:sym typeface="Oranienbaum"/>
              </a:rPr>
              <a:t>VECTORS</a:t>
            </a:r>
            <a:endParaRPr b="1">
              <a:latin typeface="Oranienbaum"/>
              <a:ea typeface="Oranienbaum"/>
              <a:cs typeface="Oranienbaum"/>
              <a:sym typeface="Oranienbaum"/>
            </a:endParaRPr>
          </a:p>
          <a:p>
            <a:pPr marL="457200" lvl="0" indent="-304800" algn="l" rtl="0">
              <a:spcBef>
                <a:spcPts val="0"/>
              </a:spcBef>
              <a:spcAft>
                <a:spcPts val="0"/>
              </a:spcAft>
              <a:buSzPts val="1200"/>
              <a:buChar char="●"/>
            </a:pPr>
            <a:r>
              <a:rPr lang="en" sz="1200">
                <a:solidFill>
                  <a:schemeClr val="hlink"/>
                </a:solidFill>
                <a:uFill>
                  <a:noFill/>
                </a:uFill>
                <a:hlinkClick r:id="rId3"/>
              </a:rPr>
              <a:t>Wedding card with chess pieces</a:t>
            </a:r>
            <a:endParaRPr sz="1200"/>
          </a:p>
          <a:p>
            <a:pPr marL="457200" lvl="0" indent="-304800" algn="l" rtl="0">
              <a:spcBef>
                <a:spcPts val="0"/>
              </a:spcBef>
              <a:spcAft>
                <a:spcPts val="0"/>
              </a:spcAft>
              <a:buSzPts val="1200"/>
              <a:buChar char="●"/>
            </a:pPr>
            <a:r>
              <a:rPr lang="en" sz="1200">
                <a:solidFill>
                  <a:schemeClr val="hlink"/>
                </a:solidFill>
                <a:uFill>
                  <a:noFill/>
                </a:uFill>
                <a:hlinkClick r:id="rId4"/>
              </a:rPr>
              <a:t>Sport banners with elements</a:t>
            </a:r>
            <a:endParaRPr sz="1200"/>
          </a:p>
          <a:p>
            <a:pPr marL="457200" lvl="0" indent="-304800" algn="l" rtl="0">
              <a:spcBef>
                <a:spcPts val="0"/>
              </a:spcBef>
              <a:spcAft>
                <a:spcPts val="0"/>
              </a:spcAft>
              <a:buSzPts val="1200"/>
              <a:buChar char="●"/>
            </a:pPr>
            <a:r>
              <a:rPr lang="en" sz="1200">
                <a:solidFill>
                  <a:schemeClr val="hlink"/>
                </a:solidFill>
                <a:uFill>
                  <a:noFill/>
                </a:uFill>
                <a:hlinkClick r:id="rId5"/>
              </a:rPr>
              <a:t>Chess pieces sketch</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latin typeface="Oranienbaum"/>
                <a:ea typeface="Oranienbaum"/>
                <a:cs typeface="Oranienbaum"/>
                <a:sym typeface="Oranienbaum"/>
              </a:rPr>
              <a:t>ICONS</a:t>
            </a:r>
            <a:endParaRPr sz="1200"/>
          </a:p>
          <a:p>
            <a:pPr marL="457200" lvl="0" indent="-304800" algn="l" rtl="0">
              <a:spcBef>
                <a:spcPts val="0"/>
              </a:spcBef>
              <a:spcAft>
                <a:spcPts val="0"/>
              </a:spcAft>
              <a:buSzPts val="1200"/>
              <a:buAutoNum type="arabicPeriod"/>
            </a:pPr>
            <a:r>
              <a:rPr lang="en" sz="1200">
                <a:solidFill>
                  <a:schemeClr val="hlink"/>
                </a:solidFill>
                <a:uFill>
                  <a:noFill/>
                </a:uFill>
                <a:hlinkClick r:id="rId6"/>
              </a:rPr>
              <a:t>Gaming Icon Pack</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latin typeface="Oranienbaum"/>
                <a:ea typeface="Oranienbaum"/>
                <a:cs typeface="Oranienbaum"/>
                <a:sym typeface="Oranienbaum"/>
              </a:rPr>
              <a:t>PHOTOS</a:t>
            </a:r>
            <a:endParaRPr sz="1200"/>
          </a:p>
          <a:p>
            <a:pPr marL="457200" lvl="0" indent="-304800" algn="l" rtl="0">
              <a:spcBef>
                <a:spcPts val="0"/>
              </a:spcBef>
              <a:spcAft>
                <a:spcPts val="0"/>
              </a:spcAft>
              <a:buSzPts val="1200"/>
              <a:buAutoNum type="arabicPeriod"/>
            </a:pPr>
            <a:r>
              <a:rPr lang="en" sz="1200">
                <a:solidFill>
                  <a:schemeClr val="hlink"/>
                </a:solidFill>
                <a:uFill>
                  <a:noFill/>
                </a:uFill>
                <a:hlinkClick r:id="rId7"/>
              </a:rPr>
              <a:t>Checkmate to black king on chess board. success concept</a:t>
            </a:r>
            <a:endParaRPr sz="1200"/>
          </a:p>
          <a:p>
            <a:pPr marL="457200" lvl="0" indent="-304800" algn="l" rtl="0">
              <a:spcBef>
                <a:spcPts val="0"/>
              </a:spcBef>
              <a:spcAft>
                <a:spcPts val="0"/>
              </a:spcAft>
              <a:buSzPts val="1200"/>
              <a:buAutoNum type="arabicPeriod"/>
            </a:pPr>
            <a:r>
              <a:rPr lang="en" sz="1200">
                <a:solidFill>
                  <a:schemeClr val="hlink"/>
                </a:solidFill>
                <a:uFill>
                  <a:noFill/>
                </a:uFill>
                <a:hlinkClick r:id="rId8"/>
              </a:rPr>
              <a:t>Close-up of woman's hand playing the chess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grpSp>
        <p:nvGrpSpPr>
          <p:cNvPr id="1537" name="Google Shape;1537;p69"/>
          <p:cNvGrpSpPr/>
          <p:nvPr/>
        </p:nvGrpSpPr>
        <p:grpSpPr>
          <a:xfrm>
            <a:off x="815900" y="681625"/>
            <a:ext cx="7512200" cy="179100"/>
            <a:chOff x="815900" y="681625"/>
            <a:chExt cx="7512200" cy="179100"/>
          </a:xfrm>
        </p:grpSpPr>
        <p:sp>
          <p:nvSpPr>
            <p:cNvPr id="1538" name="Google Shape;1538;p69"/>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9"/>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3"/>
        <p:cNvGrpSpPr/>
        <p:nvPr/>
      </p:nvGrpSpPr>
      <p:grpSpPr>
        <a:xfrm>
          <a:off x="0" y="0"/>
          <a:ext cx="0" cy="0"/>
          <a:chOff x="0" y="0"/>
          <a:chExt cx="0" cy="0"/>
        </a:xfrm>
      </p:grpSpPr>
      <p:sp>
        <p:nvSpPr>
          <p:cNvPr id="1544" name="Google Shape;1544;p7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a:t>
            </a:r>
            <a:r>
              <a:rPr lang="en" sz="1100">
                <a:solidFill>
                  <a:schemeClr val="accent3"/>
                </a:solidFill>
              </a:rPr>
              <a:t> </a:t>
            </a:r>
            <a:r>
              <a:rPr lang="en" sz="1100" b="1" u="sng">
                <a:solidFill>
                  <a:schemeClr val="accent3"/>
                </a:solidFill>
                <a:hlinkClick r:id="rId4" action="ppaction://hlinksldjump">
                  <a:extLst>
                    <a:ext uri="{A12FA001-AC4F-418D-AE19-62706E023703}">
                      <ahyp:hlinkClr xmlns:ahyp="http://schemas.microsoft.com/office/drawing/2018/hyperlinkcolor" val="tx"/>
                    </a:ext>
                  </a:extLst>
                </a:hlinkClick>
              </a:rPr>
              <a:t>Thanks</a:t>
            </a:r>
            <a:r>
              <a:rPr lang="en" sz="1100">
                <a:solidFill>
                  <a:schemeClr val="accent3"/>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545" name="Google Shape;1545;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546" name="Google Shape;1546;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IS THE SLIDE TITLE</a:t>
            </a:r>
            <a:endParaRPr dirty="0"/>
          </a:p>
        </p:txBody>
      </p:sp>
      <p:sp>
        <p:nvSpPr>
          <p:cNvPr id="375" name="Google Shape;375;p37"/>
          <p:cNvSpPr txBox="1">
            <a:spLocks noGrp="1"/>
          </p:cNvSpPr>
          <p:nvPr>
            <p:ph type="body" idx="1"/>
          </p:nvPr>
        </p:nvSpPr>
        <p:spPr>
          <a:xfrm>
            <a:off x="720000" y="1692550"/>
            <a:ext cx="4655400" cy="23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dirty="0"/>
              <a:t>Do you know what helps you make your point clear?</a:t>
            </a:r>
            <a:br>
              <a:rPr lang="en" dirty="0"/>
            </a:br>
            <a:r>
              <a:rPr lang="en" dirty="0"/>
              <a:t>Lists like this one:</a:t>
            </a:r>
            <a:endParaRPr dirty="0"/>
          </a:p>
          <a:p>
            <a:pPr marL="241300" lvl="0" indent="-228600" algn="l" rtl="0">
              <a:spcBef>
                <a:spcPts val="0"/>
              </a:spcBef>
              <a:spcAft>
                <a:spcPts val="0"/>
              </a:spcAft>
              <a:buSzPts val="1600"/>
              <a:buAutoNum type="arabicPeriod"/>
            </a:pPr>
            <a:r>
              <a:rPr lang="en" dirty="0"/>
              <a:t>They’re simple </a:t>
            </a:r>
            <a:endParaRPr dirty="0"/>
          </a:p>
          <a:p>
            <a:pPr marL="241300" lvl="0" indent="-228600" algn="l" rtl="0">
              <a:spcBef>
                <a:spcPts val="0"/>
              </a:spcBef>
              <a:spcAft>
                <a:spcPts val="0"/>
              </a:spcAft>
              <a:buSzPts val="1600"/>
              <a:buAutoNum type="arabicPeriod"/>
            </a:pPr>
            <a:r>
              <a:rPr lang="en" dirty="0"/>
              <a:t>You can organize your ideas clearly</a:t>
            </a:r>
            <a:endParaRPr dirty="0"/>
          </a:p>
          <a:p>
            <a:pPr marL="241300" lvl="0" indent="-228600" algn="l" rtl="0">
              <a:spcBef>
                <a:spcPts val="0"/>
              </a:spcBef>
              <a:spcAft>
                <a:spcPts val="0"/>
              </a:spcAft>
              <a:buSzPts val="1600"/>
              <a:buAutoNum type="arabicPeriod"/>
            </a:pPr>
            <a:r>
              <a:rPr lang="en" dirty="0"/>
              <a:t>You’ll never forget to buy milk!</a:t>
            </a:r>
            <a:endParaRPr dirty="0"/>
          </a:p>
          <a:p>
            <a:pPr marL="0" lvl="0" indent="0" algn="l" rtl="0">
              <a:spcBef>
                <a:spcPts val="0"/>
              </a:spcBef>
              <a:spcAft>
                <a:spcPts val="0"/>
              </a:spcAft>
              <a:buClr>
                <a:srgbClr val="273D40"/>
              </a:buClr>
              <a:buSzPts val="600"/>
              <a:buFont typeface="Arial"/>
              <a:buNone/>
            </a:pPr>
            <a:r>
              <a:rPr lang="en" dirty="0"/>
              <a:t>And the most important thing: the audience won’t miss the point of your presentation</a:t>
            </a:r>
            <a:endParaRPr sz="1800" dirty="0"/>
          </a:p>
        </p:txBody>
      </p:sp>
      <p:grpSp>
        <p:nvGrpSpPr>
          <p:cNvPr id="376" name="Google Shape;376;p37"/>
          <p:cNvGrpSpPr/>
          <p:nvPr/>
        </p:nvGrpSpPr>
        <p:grpSpPr>
          <a:xfrm>
            <a:off x="5673099" y="1739783"/>
            <a:ext cx="2750902" cy="2277618"/>
            <a:chOff x="5673099" y="1739783"/>
            <a:chExt cx="2750902" cy="2277618"/>
          </a:xfrm>
        </p:grpSpPr>
        <p:sp>
          <p:nvSpPr>
            <p:cNvPr id="377" name="Google Shape;377;p37"/>
            <p:cNvSpPr/>
            <p:nvPr/>
          </p:nvSpPr>
          <p:spPr>
            <a:xfrm>
              <a:off x="5673099" y="1739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6251499" y="1739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6829899" y="1739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7408299" y="1739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7986699" y="1739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5673099" y="25522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6251499" y="25522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6829899" y="25522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7408299" y="25522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7986699" y="25522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5673099" y="3364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6251499" y="3364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6829899" y="3364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7408299" y="3364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7986699" y="3364783"/>
              <a:ext cx="437302" cy="652618"/>
            </a:xfrm>
            <a:custGeom>
              <a:avLst/>
              <a:gdLst/>
              <a:ahLst/>
              <a:cxnLst/>
              <a:rect l="l" t="t" r="r" b="b"/>
              <a:pathLst>
                <a:path w="10618" h="15846" extrusionOk="0">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37"/>
          <p:cNvGrpSpPr/>
          <p:nvPr/>
        </p:nvGrpSpPr>
        <p:grpSpPr>
          <a:xfrm>
            <a:off x="815900" y="681625"/>
            <a:ext cx="7512200" cy="179100"/>
            <a:chOff x="815900" y="681625"/>
            <a:chExt cx="7512200" cy="179100"/>
          </a:xfrm>
        </p:grpSpPr>
        <p:sp>
          <p:nvSpPr>
            <p:cNvPr id="393" name="Google Shape;393;p37"/>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0"/>
        <p:cNvGrpSpPr/>
        <p:nvPr/>
      </p:nvGrpSpPr>
      <p:grpSpPr>
        <a:xfrm>
          <a:off x="0" y="0"/>
          <a:ext cx="0" cy="0"/>
          <a:chOff x="0" y="0"/>
          <a:chExt cx="0" cy="0"/>
        </a:xfrm>
      </p:grpSpPr>
      <p:sp>
        <p:nvSpPr>
          <p:cNvPr id="1551" name="Google Shape;1551;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552" name="Google Shape;1552;p7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000" b="1" u="sng">
                <a:solidFill>
                  <a:srgbClr val="869FB2"/>
                </a:solidFill>
              </a:rPr>
              <a:t>S</a:t>
            </a:r>
            <a:r>
              <a:rPr lang="en" sz="1100" b="1" u="sng">
                <a:solidFill>
                  <a:srgbClr val="869FB2"/>
                </a:solidFill>
                <a:hlinkClick r:id="rId3">
                  <a:extLst>
                    <a:ext uri="{A12FA001-AC4F-418D-AE19-62706E023703}">
                      <ahyp:hlinkClr xmlns:ahyp="http://schemas.microsoft.com/office/drawing/2018/hyperlinkcolor" val="tx"/>
                    </a:ext>
                  </a:extLst>
                </a:hlinkClick>
              </a:rPr>
              <a:t>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553" name="Google Shape;1553;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7"/>
        <p:cNvGrpSpPr/>
        <p:nvPr/>
      </p:nvGrpSpPr>
      <p:grpSpPr>
        <a:xfrm>
          <a:off x="0" y="0"/>
          <a:ext cx="0" cy="0"/>
          <a:chOff x="0" y="0"/>
          <a:chExt cx="0" cy="0"/>
        </a:xfrm>
      </p:grpSpPr>
      <p:sp>
        <p:nvSpPr>
          <p:cNvPr id="1558" name="Google Shape;1558;p7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59" name="Google Shape;1559;p7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Oranienbaum</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https://fonts.google.com/specimen/Oranienbaum</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Anaheim</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https://fonts.google.com/specimen/Anaheim</a:t>
            </a:r>
            <a:r>
              <a:rPr lang="en" sz="1100">
                <a:solidFill>
                  <a:schemeClr val="lt1"/>
                </a:solidFill>
              </a:rPr>
              <a:t>)</a:t>
            </a:r>
            <a:endParaRPr sz="1100">
              <a:solidFill>
                <a:schemeClr val="lt1"/>
              </a:solidFill>
            </a:endParaRPr>
          </a:p>
        </p:txBody>
      </p:sp>
      <p:sp>
        <p:nvSpPr>
          <p:cNvPr id="1560" name="Google Shape;1560;p72"/>
          <p:cNvSpPr/>
          <p:nvPr/>
        </p:nvSpPr>
        <p:spPr>
          <a:xfrm>
            <a:off x="2583563" y="3212675"/>
            <a:ext cx="791400" cy="754200"/>
          </a:xfrm>
          <a:prstGeom prst="roundRect">
            <a:avLst>
              <a:gd name="adj" fmla="val 16667"/>
            </a:avLst>
          </a:prstGeom>
          <a:solidFill>
            <a:srgbClr val="523E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2"/>
          <p:cNvSpPr/>
          <p:nvPr/>
        </p:nvSpPr>
        <p:spPr>
          <a:xfrm>
            <a:off x="3645382" y="3212675"/>
            <a:ext cx="791400" cy="754200"/>
          </a:xfrm>
          <a:prstGeom prst="roundRect">
            <a:avLst>
              <a:gd name="adj" fmla="val 16667"/>
            </a:avLst>
          </a:prstGeom>
          <a:solidFill>
            <a:srgbClr val="8163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2"/>
          <p:cNvSpPr/>
          <p:nvPr/>
        </p:nvSpPr>
        <p:spPr>
          <a:xfrm>
            <a:off x="4707202" y="3212675"/>
            <a:ext cx="791400" cy="754200"/>
          </a:xfrm>
          <a:prstGeom prst="roundRect">
            <a:avLst>
              <a:gd name="adj" fmla="val 16667"/>
            </a:avLst>
          </a:prstGeom>
          <a:solidFill>
            <a:srgbClr val="7199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2"/>
          <p:cNvSpPr txBox="1"/>
          <p:nvPr/>
        </p:nvSpPr>
        <p:spPr>
          <a:xfrm>
            <a:off x="2583563" y="3369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#523e32</a:t>
            </a:r>
            <a:endParaRPr sz="1000">
              <a:solidFill>
                <a:srgbClr val="FFFFFF"/>
              </a:solidFill>
            </a:endParaRPr>
          </a:p>
        </p:txBody>
      </p:sp>
      <p:sp>
        <p:nvSpPr>
          <p:cNvPr id="1564" name="Google Shape;1564;p72"/>
          <p:cNvSpPr txBox="1"/>
          <p:nvPr/>
        </p:nvSpPr>
        <p:spPr>
          <a:xfrm>
            <a:off x="3645388" y="3369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#816353</a:t>
            </a:r>
            <a:endParaRPr sz="1000">
              <a:solidFill>
                <a:srgbClr val="FFFFFF"/>
              </a:solidFill>
            </a:endParaRPr>
          </a:p>
        </p:txBody>
      </p:sp>
      <p:sp>
        <p:nvSpPr>
          <p:cNvPr id="1565" name="Google Shape;1565;p72"/>
          <p:cNvSpPr txBox="1"/>
          <p:nvPr/>
        </p:nvSpPr>
        <p:spPr>
          <a:xfrm>
            <a:off x="4707213" y="3369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#719972</a:t>
            </a:r>
            <a:endParaRPr sz="1000">
              <a:solidFill>
                <a:srgbClr val="FFFFFF"/>
              </a:solidFill>
            </a:endParaRPr>
          </a:p>
        </p:txBody>
      </p:sp>
      <p:sp>
        <p:nvSpPr>
          <p:cNvPr id="1566" name="Google Shape;1566;p7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567" name="Google Shape;1567;p72"/>
          <p:cNvSpPr/>
          <p:nvPr/>
        </p:nvSpPr>
        <p:spPr>
          <a:xfrm>
            <a:off x="5769038" y="3212675"/>
            <a:ext cx="791400" cy="754200"/>
          </a:xfrm>
          <a:prstGeom prst="roundRect">
            <a:avLst>
              <a:gd name="adj" fmla="val 16667"/>
            </a:avLst>
          </a:prstGeom>
          <a:solidFill>
            <a:srgbClr val="F7F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2"/>
          <p:cNvSpPr txBox="1"/>
          <p:nvPr/>
        </p:nvSpPr>
        <p:spPr>
          <a:xfrm>
            <a:off x="5769038" y="3369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#f7f0e0</a:t>
            </a:r>
            <a:endParaRPr sz="1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2"/>
        <p:cNvGrpSpPr/>
        <p:nvPr/>
      </p:nvGrpSpPr>
      <p:grpSpPr>
        <a:xfrm>
          <a:off x="0" y="0"/>
          <a:ext cx="0" cy="0"/>
          <a:chOff x="0" y="0"/>
          <a:chExt cx="0" cy="0"/>
        </a:xfrm>
      </p:grpSpPr>
      <p:sp>
        <p:nvSpPr>
          <p:cNvPr id="1573" name="Google Shape;1573;p7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574" name="Google Shape;1574;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75" name="Google Shape;1575;p7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76" name="Google Shape;1576;p7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77" name="Google Shape;1577;p7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78" name="Google Shape;1578;p7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79" name="Google Shape;1579;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580" name="Google Shape;1580;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581" name="Google Shape;1581;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582" name="Google Shape;1582;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583" name="Google Shape;1583;p7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584" name="Google Shape;1584;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88"/>
        <p:cNvGrpSpPr/>
        <p:nvPr/>
      </p:nvGrpSpPr>
      <p:grpSpPr>
        <a:xfrm>
          <a:off x="0" y="0"/>
          <a:ext cx="0" cy="0"/>
          <a:chOff x="0" y="0"/>
          <a:chExt cx="0" cy="0"/>
        </a:xfrm>
      </p:grpSpPr>
      <p:grpSp>
        <p:nvGrpSpPr>
          <p:cNvPr id="1589" name="Google Shape;1589;p74"/>
          <p:cNvGrpSpPr/>
          <p:nvPr/>
        </p:nvGrpSpPr>
        <p:grpSpPr>
          <a:xfrm>
            <a:off x="5082708" y="3095784"/>
            <a:ext cx="442841" cy="514271"/>
            <a:chOff x="4727025" y="1332775"/>
            <a:chExt cx="59900" cy="69625"/>
          </a:xfrm>
        </p:grpSpPr>
        <p:sp>
          <p:nvSpPr>
            <p:cNvPr id="1590" name="Google Shape;1590;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74"/>
          <p:cNvGrpSpPr/>
          <p:nvPr/>
        </p:nvGrpSpPr>
        <p:grpSpPr>
          <a:xfrm>
            <a:off x="5758025" y="2343272"/>
            <a:ext cx="500909" cy="500899"/>
            <a:chOff x="4820425" y="1329900"/>
            <a:chExt cx="70175" cy="70350"/>
          </a:xfrm>
        </p:grpSpPr>
        <p:sp>
          <p:nvSpPr>
            <p:cNvPr id="1593" name="Google Shape;1593;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74"/>
          <p:cNvGrpSpPr/>
          <p:nvPr/>
        </p:nvGrpSpPr>
        <p:grpSpPr>
          <a:xfrm>
            <a:off x="6410648" y="2355062"/>
            <a:ext cx="538135" cy="493119"/>
            <a:chOff x="4903200" y="1331525"/>
            <a:chExt cx="73575" cy="67425"/>
          </a:xfrm>
        </p:grpSpPr>
        <p:sp>
          <p:nvSpPr>
            <p:cNvPr id="1598" name="Google Shape;1598;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99" name="Google Shape;1599;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74"/>
          <p:cNvGrpSpPr/>
          <p:nvPr/>
        </p:nvGrpSpPr>
        <p:grpSpPr>
          <a:xfrm>
            <a:off x="5670599" y="3097040"/>
            <a:ext cx="544563" cy="511895"/>
            <a:chOff x="4815575" y="1416800"/>
            <a:chExt cx="73750" cy="71400"/>
          </a:xfrm>
        </p:grpSpPr>
        <p:sp>
          <p:nvSpPr>
            <p:cNvPr id="1601" name="Google Shape;1601;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74"/>
          <p:cNvGrpSpPr/>
          <p:nvPr/>
        </p:nvGrpSpPr>
        <p:grpSpPr>
          <a:xfrm>
            <a:off x="6367224" y="3096746"/>
            <a:ext cx="602914" cy="512477"/>
            <a:chOff x="4902475" y="1418875"/>
            <a:chExt cx="74500" cy="63775"/>
          </a:xfrm>
        </p:grpSpPr>
        <p:sp>
          <p:nvSpPr>
            <p:cNvPr id="1605" name="Google Shape;1605;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4"/>
          <p:cNvGrpSpPr/>
          <p:nvPr/>
        </p:nvGrpSpPr>
        <p:grpSpPr>
          <a:xfrm>
            <a:off x="5783096" y="3835985"/>
            <a:ext cx="515391" cy="525699"/>
            <a:chOff x="4818100" y="1507675"/>
            <a:chExt cx="71225" cy="71625"/>
          </a:xfrm>
        </p:grpSpPr>
        <p:sp>
          <p:nvSpPr>
            <p:cNvPr id="1608" name="Google Shape;1608;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74"/>
          <p:cNvGrpSpPr/>
          <p:nvPr/>
        </p:nvGrpSpPr>
        <p:grpSpPr>
          <a:xfrm>
            <a:off x="5121199" y="3857517"/>
            <a:ext cx="522956" cy="489869"/>
            <a:chOff x="4721450" y="1509475"/>
            <a:chExt cx="79350" cy="74325"/>
          </a:xfrm>
        </p:grpSpPr>
        <p:sp>
          <p:nvSpPr>
            <p:cNvPr id="1613" name="Google Shape;1613;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74"/>
          <p:cNvGrpSpPr/>
          <p:nvPr/>
        </p:nvGrpSpPr>
        <p:grpSpPr>
          <a:xfrm>
            <a:off x="6444441" y="3837269"/>
            <a:ext cx="525704" cy="535436"/>
            <a:chOff x="4906800" y="1507500"/>
            <a:chExt cx="70350" cy="71075"/>
          </a:xfrm>
        </p:grpSpPr>
        <p:sp>
          <p:nvSpPr>
            <p:cNvPr id="1618" name="Google Shape;1618;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74"/>
          <p:cNvGrpSpPr/>
          <p:nvPr/>
        </p:nvGrpSpPr>
        <p:grpSpPr>
          <a:xfrm>
            <a:off x="4477263" y="2343250"/>
            <a:ext cx="508054" cy="508095"/>
            <a:chOff x="3736598" y="2170606"/>
            <a:chExt cx="404889" cy="404889"/>
          </a:xfrm>
        </p:grpSpPr>
        <p:sp>
          <p:nvSpPr>
            <p:cNvPr id="1624" name="Google Shape;1624;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4"/>
          <p:cNvGrpSpPr/>
          <p:nvPr/>
        </p:nvGrpSpPr>
        <p:grpSpPr>
          <a:xfrm>
            <a:off x="3765303" y="2343345"/>
            <a:ext cx="575790" cy="507904"/>
            <a:chOff x="3161917" y="2170682"/>
            <a:chExt cx="458870" cy="404737"/>
          </a:xfrm>
        </p:grpSpPr>
        <p:sp>
          <p:nvSpPr>
            <p:cNvPr id="1629" name="Google Shape;1629;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30" name="Google Shape;1630;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74"/>
          <p:cNvGrpSpPr/>
          <p:nvPr/>
        </p:nvGrpSpPr>
        <p:grpSpPr>
          <a:xfrm>
            <a:off x="3792833" y="3103717"/>
            <a:ext cx="520730" cy="498567"/>
            <a:chOff x="3179914" y="2889488"/>
            <a:chExt cx="422876" cy="404911"/>
          </a:xfrm>
        </p:grpSpPr>
        <p:sp>
          <p:nvSpPr>
            <p:cNvPr id="1633" name="Google Shape;1633;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4"/>
          <p:cNvGrpSpPr/>
          <p:nvPr/>
        </p:nvGrpSpPr>
        <p:grpSpPr>
          <a:xfrm>
            <a:off x="4421513" y="3103677"/>
            <a:ext cx="516145" cy="498648"/>
            <a:chOff x="3729467" y="2889422"/>
            <a:chExt cx="419153" cy="404977"/>
          </a:xfrm>
        </p:grpSpPr>
        <p:sp>
          <p:nvSpPr>
            <p:cNvPr id="1640" name="Google Shape;1640;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74"/>
          <p:cNvGrpSpPr/>
          <p:nvPr/>
        </p:nvGrpSpPr>
        <p:grpSpPr>
          <a:xfrm>
            <a:off x="7141841" y="2550562"/>
            <a:ext cx="166473" cy="141497"/>
            <a:chOff x="4660325" y="1866850"/>
            <a:chExt cx="68350" cy="58100"/>
          </a:xfrm>
        </p:grpSpPr>
        <p:sp>
          <p:nvSpPr>
            <p:cNvPr id="1652" name="Google Shape;1652;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4"/>
          <p:cNvGrpSpPr/>
          <p:nvPr/>
        </p:nvGrpSpPr>
        <p:grpSpPr>
          <a:xfrm>
            <a:off x="7451186" y="2576286"/>
            <a:ext cx="162515" cy="90049"/>
            <a:chOff x="4791775" y="1877500"/>
            <a:chExt cx="66725" cy="36975"/>
          </a:xfrm>
        </p:grpSpPr>
        <p:sp>
          <p:nvSpPr>
            <p:cNvPr id="1655" name="Google Shape;1655;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74"/>
          <p:cNvGrpSpPr/>
          <p:nvPr/>
        </p:nvGrpSpPr>
        <p:grpSpPr>
          <a:xfrm>
            <a:off x="7772899" y="2576286"/>
            <a:ext cx="144979" cy="90049"/>
            <a:chOff x="4923925" y="1877500"/>
            <a:chExt cx="59525" cy="36975"/>
          </a:xfrm>
        </p:grpSpPr>
        <p:sp>
          <p:nvSpPr>
            <p:cNvPr id="1658" name="Google Shape;1658;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74"/>
          <p:cNvGrpSpPr/>
          <p:nvPr/>
        </p:nvGrpSpPr>
        <p:grpSpPr>
          <a:xfrm>
            <a:off x="8067390" y="2558477"/>
            <a:ext cx="141447" cy="125667"/>
            <a:chOff x="5058450" y="1870100"/>
            <a:chExt cx="58075" cy="51600"/>
          </a:xfrm>
        </p:grpSpPr>
        <p:sp>
          <p:nvSpPr>
            <p:cNvPr id="1661" name="Google Shape;1661;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74"/>
          <p:cNvGrpSpPr/>
          <p:nvPr/>
        </p:nvGrpSpPr>
        <p:grpSpPr>
          <a:xfrm>
            <a:off x="7481905" y="2980885"/>
            <a:ext cx="101077" cy="107645"/>
            <a:chOff x="4811425" y="2065025"/>
            <a:chExt cx="41500" cy="44200"/>
          </a:xfrm>
        </p:grpSpPr>
        <p:sp>
          <p:nvSpPr>
            <p:cNvPr id="1664" name="Google Shape;1664;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74"/>
          <p:cNvGrpSpPr/>
          <p:nvPr/>
        </p:nvGrpSpPr>
        <p:grpSpPr>
          <a:xfrm>
            <a:off x="7774342" y="2981098"/>
            <a:ext cx="120867" cy="107218"/>
            <a:chOff x="4929875" y="2065025"/>
            <a:chExt cx="49625" cy="44025"/>
          </a:xfrm>
        </p:grpSpPr>
        <p:sp>
          <p:nvSpPr>
            <p:cNvPr id="1667" name="Google Shape;1667;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74"/>
          <p:cNvGrpSpPr/>
          <p:nvPr/>
        </p:nvGrpSpPr>
        <p:grpSpPr>
          <a:xfrm>
            <a:off x="8103011" y="2984112"/>
            <a:ext cx="70206" cy="101191"/>
            <a:chOff x="5083925" y="2066350"/>
            <a:chExt cx="28825" cy="41550"/>
          </a:xfrm>
        </p:grpSpPr>
        <p:sp>
          <p:nvSpPr>
            <p:cNvPr id="1670" name="Google Shape;1670;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74"/>
          <p:cNvGrpSpPr/>
          <p:nvPr/>
        </p:nvGrpSpPr>
        <p:grpSpPr>
          <a:xfrm>
            <a:off x="7134565" y="2999759"/>
            <a:ext cx="181026" cy="69896"/>
            <a:chOff x="4659775" y="2072775"/>
            <a:chExt cx="74325" cy="28700"/>
          </a:xfrm>
        </p:grpSpPr>
        <p:sp>
          <p:nvSpPr>
            <p:cNvPr id="1673" name="Google Shape;1673;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74"/>
          <p:cNvGrpSpPr/>
          <p:nvPr/>
        </p:nvGrpSpPr>
        <p:grpSpPr>
          <a:xfrm>
            <a:off x="8054421" y="2790324"/>
            <a:ext cx="167387" cy="89197"/>
            <a:chOff x="4662475" y="1976500"/>
            <a:chExt cx="68725" cy="36625"/>
          </a:xfrm>
        </p:grpSpPr>
        <p:sp>
          <p:nvSpPr>
            <p:cNvPr id="1677" name="Google Shape;1677;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74"/>
          <p:cNvGrpSpPr/>
          <p:nvPr/>
        </p:nvGrpSpPr>
        <p:grpSpPr>
          <a:xfrm>
            <a:off x="7751326" y="2793764"/>
            <a:ext cx="166899" cy="82317"/>
            <a:chOff x="4920150" y="1977875"/>
            <a:chExt cx="68525" cy="33800"/>
          </a:xfrm>
        </p:grpSpPr>
        <p:sp>
          <p:nvSpPr>
            <p:cNvPr id="1681" name="Google Shape;1681;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74"/>
          <p:cNvGrpSpPr/>
          <p:nvPr/>
        </p:nvGrpSpPr>
        <p:grpSpPr>
          <a:xfrm>
            <a:off x="7162483" y="3197682"/>
            <a:ext cx="125190" cy="127859"/>
            <a:chOff x="4676550" y="2160575"/>
            <a:chExt cx="51400" cy="52500"/>
          </a:xfrm>
        </p:grpSpPr>
        <p:sp>
          <p:nvSpPr>
            <p:cNvPr id="1685" name="Google Shape;1685;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74"/>
          <p:cNvGrpSpPr/>
          <p:nvPr/>
        </p:nvGrpSpPr>
        <p:grpSpPr>
          <a:xfrm>
            <a:off x="7459741" y="3204714"/>
            <a:ext cx="145405" cy="113794"/>
            <a:chOff x="4768325" y="2163475"/>
            <a:chExt cx="59700" cy="46725"/>
          </a:xfrm>
        </p:grpSpPr>
        <p:sp>
          <p:nvSpPr>
            <p:cNvPr id="1689" name="Google Shape;1689;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74"/>
          <p:cNvGrpSpPr/>
          <p:nvPr/>
        </p:nvGrpSpPr>
        <p:grpSpPr>
          <a:xfrm>
            <a:off x="7476059" y="3459808"/>
            <a:ext cx="112768" cy="106853"/>
            <a:chOff x="4768575" y="2253950"/>
            <a:chExt cx="46300" cy="43875"/>
          </a:xfrm>
        </p:grpSpPr>
        <p:sp>
          <p:nvSpPr>
            <p:cNvPr id="1698" name="Google Shape;1698;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74"/>
          <p:cNvGrpSpPr/>
          <p:nvPr/>
        </p:nvGrpSpPr>
        <p:grpSpPr>
          <a:xfrm>
            <a:off x="7775682" y="3948834"/>
            <a:ext cx="118187" cy="146246"/>
            <a:chOff x="4960900" y="2433225"/>
            <a:chExt cx="48525" cy="60050"/>
          </a:xfrm>
        </p:grpSpPr>
        <p:sp>
          <p:nvSpPr>
            <p:cNvPr id="1701" name="Google Shape;1701;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4"/>
          <p:cNvGrpSpPr/>
          <p:nvPr/>
        </p:nvGrpSpPr>
        <p:grpSpPr>
          <a:xfrm>
            <a:off x="7464247" y="4212895"/>
            <a:ext cx="136394" cy="143810"/>
            <a:chOff x="4854075" y="2527625"/>
            <a:chExt cx="56000" cy="59050"/>
          </a:xfrm>
        </p:grpSpPr>
        <p:sp>
          <p:nvSpPr>
            <p:cNvPr id="1704" name="Google Shape;1704;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74"/>
          <p:cNvGrpSpPr/>
          <p:nvPr/>
        </p:nvGrpSpPr>
        <p:grpSpPr>
          <a:xfrm>
            <a:off x="8088458" y="3676639"/>
            <a:ext cx="99312" cy="160797"/>
            <a:chOff x="5059700" y="2334775"/>
            <a:chExt cx="40775" cy="66025"/>
          </a:xfrm>
        </p:grpSpPr>
        <p:sp>
          <p:nvSpPr>
            <p:cNvPr id="1710" name="Google Shape;1710;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74"/>
          <p:cNvGrpSpPr/>
          <p:nvPr/>
        </p:nvGrpSpPr>
        <p:grpSpPr>
          <a:xfrm>
            <a:off x="8045622" y="3941771"/>
            <a:ext cx="184984" cy="160371"/>
            <a:chOff x="5037700" y="2430325"/>
            <a:chExt cx="75950" cy="65850"/>
          </a:xfrm>
        </p:grpSpPr>
        <p:sp>
          <p:nvSpPr>
            <p:cNvPr id="1720" name="Google Shape;1720;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74"/>
          <p:cNvGrpSpPr/>
          <p:nvPr/>
        </p:nvGrpSpPr>
        <p:grpSpPr>
          <a:xfrm>
            <a:off x="7465128" y="3708223"/>
            <a:ext cx="173014" cy="97629"/>
            <a:chOff x="4756975" y="2341800"/>
            <a:chExt cx="91975" cy="51925"/>
          </a:xfrm>
        </p:grpSpPr>
        <p:sp>
          <p:nvSpPr>
            <p:cNvPr id="1723" name="Google Shape;1723;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74"/>
          <p:cNvGrpSpPr/>
          <p:nvPr/>
        </p:nvGrpSpPr>
        <p:grpSpPr>
          <a:xfrm>
            <a:off x="7732065" y="4196920"/>
            <a:ext cx="212497" cy="175761"/>
            <a:chOff x="4943575" y="2516350"/>
            <a:chExt cx="98675" cy="81700"/>
          </a:xfrm>
        </p:grpSpPr>
        <p:sp>
          <p:nvSpPr>
            <p:cNvPr id="1744" name="Google Shape;1744;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74"/>
          <p:cNvGrpSpPr/>
          <p:nvPr/>
        </p:nvGrpSpPr>
        <p:grpSpPr>
          <a:xfrm>
            <a:off x="1990126" y="3423163"/>
            <a:ext cx="965351" cy="134611"/>
            <a:chOff x="4411970" y="2962952"/>
            <a:chExt cx="706544" cy="104212"/>
          </a:xfrm>
        </p:grpSpPr>
        <p:sp>
          <p:nvSpPr>
            <p:cNvPr id="1823" name="Google Shape;1823;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74"/>
          <p:cNvGrpSpPr/>
          <p:nvPr/>
        </p:nvGrpSpPr>
        <p:grpSpPr>
          <a:xfrm>
            <a:off x="1990126" y="3012077"/>
            <a:ext cx="960158" cy="289172"/>
            <a:chOff x="4411970" y="2726085"/>
            <a:chExt cx="643107" cy="193659"/>
          </a:xfrm>
        </p:grpSpPr>
        <p:sp>
          <p:nvSpPr>
            <p:cNvPr id="1828" name="Google Shape;1828;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4"/>
          <p:cNvGrpSpPr/>
          <p:nvPr/>
        </p:nvGrpSpPr>
        <p:grpSpPr>
          <a:xfrm>
            <a:off x="993018" y="3278187"/>
            <a:ext cx="833173" cy="259209"/>
            <a:chOff x="4411970" y="4340222"/>
            <a:chExt cx="779467" cy="242683"/>
          </a:xfrm>
        </p:grpSpPr>
        <p:sp>
          <p:nvSpPr>
            <p:cNvPr id="1832" name="Google Shape;1832;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74"/>
          <p:cNvGrpSpPr/>
          <p:nvPr/>
        </p:nvGrpSpPr>
        <p:grpSpPr>
          <a:xfrm>
            <a:off x="1990126" y="2673933"/>
            <a:ext cx="965160" cy="216230"/>
            <a:chOff x="4411970" y="2468674"/>
            <a:chExt cx="747317" cy="167425"/>
          </a:xfrm>
        </p:grpSpPr>
        <p:sp>
          <p:nvSpPr>
            <p:cNvPr id="1836" name="Google Shape;1836;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74"/>
          <p:cNvGrpSpPr/>
          <p:nvPr/>
        </p:nvGrpSpPr>
        <p:grpSpPr>
          <a:xfrm>
            <a:off x="988873" y="2578650"/>
            <a:ext cx="810451" cy="319148"/>
            <a:chOff x="4411970" y="3686602"/>
            <a:chExt cx="797845" cy="314215"/>
          </a:xfrm>
        </p:grpSpPr>
        <p:sp>
          <p:nvSpPr>
            <p:cNvPr id="1839" name="Google Shape;1839;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74"/>
          <p:cNvGrpSpPr/>
          <p:nvPr/>
        </p:nvGrpSpPr>
        <p:grpSpPr>
          <a:xfrm>
            <a:off x="988970" y="2333174"/>
            <a:ext cx="1970333" cy="208784"/>
            <a:chOff x="6336019" y="3733725"/>
            <a:chExt cx="2566206" cy="351310"/>
          </a:xfrm>
        </p:grpSpPr>
        <p:sp>
          <p:nvSpPr>
            <p:cNvPr id="1846" name="Google Shape;1846;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74"/>
          <p:cNvGrpSpPr/>
          <p:nvPr/>
        </p:nvGrpSpPr>
        <p:grpSpPr>
          <a:xfrm>
            <a:off x="1990126" y="3940729"/>
            <a:ext cx="946551" cy="153200"/>
            <a:chOff x="4404545" y="3301592"/>
            <a:chExt cx="782403" cy="129272"/>
          </a:xfrm>
        </p:grpSpPr>
        <p:sp>
          <p:nvSpPr>
            <p:cNvPr id="1851" name="Google Shape;1851;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4"/>
          <p:cNvGrpSpPr/>
          <p:nvPr/>
        </p:nvGrpSpPr>
        <p:grpSpPr>
          <a:xfrm>
            <a:off x="1990126" y="3679688"/>
            <a:ext cx="962257" cy="139127"/>
            <a:chOff x="4411970" y="3131459"/>
            <a:chExt cx="710520" cy="117397"/>
          </a:xfrm>
        </p:grpSpPr>
        <p:sp>
          <p:nvSpPr>
            <p:cNvPr id="1854" name="Google Shape;1854;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74"/>
          <p:cNvGrpSpPr/>
          <p:nvPr/>
        </p:nvGrpSpPr>
        <p:grpSpPr>
          <a:xfrm>
            <a:off x="990271" y="3614482"/>
            <a:ext cx="823838" cy="458988"/>
            <a:chOff x="4411970" y="1801825"/>
            <a:chExt cx="734586" cy="409262"/>
          </a:xfrm>
        </p:grpSpPr>
        <p:sp>
          <p:nvSpPr>
            <p:cNvPr id="1858" name="Google Shape;1858;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4"/>
          <p:cNvGrpSpPr/>
          <p:nvPr/>
        </p:nvGrpSpPr>
        <p:grpSpPr>
          <a:xfrm>
            <a:off x="990271" y="4162908"/>
            <a:ext cx="856348" cy="212039"/>
            <a:chOff x="4411970" y="2233974"/>
            <a:chExt cx="763574" cy="189068"/>
          </a:xfrm>
        </p:grpSpPr>
        <p:sp>
          <p:nvSpPr>
            <p:cNvPr id="1861" name="Google Shape;1861;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74"/>
          <p:cNvGrpSpPr/>
          <p:nvPr/>
        </p:nvGrpSpPr>
        <p:grpSpPr>
          <a:xfrm>
            <a:off x="3100467" y="2338244"/>
            <a:ext cx="511602" cy="511602"/>
            <a:chOff x="5681300" y="2527788"/>
            <a:chExt cx="805800" cy="805800"/>
          </a:xfrm>
        </p:grpSpPr>
        <p:sp>
          <p:nvSpPr>
            <p:cNvPr id="1864" name="Google Shape;1864;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74"/>
          <p:cNvGrpSpPr/>
          <p:nvPr/>
        </p:nvGrpSpPr>
        <p:grpSpPr>
          <a:xfrm>
            <a:off x="3097662" y="3104827"/>
            <a:ext cx="513021" cy="512935"/>
            <a:chOff x="4049800" y="640400"/>
            <a:chExt cx="858900" cy="858900"/>
          </a:xfrm>
        </p:grpSpPr>
        <p:sp>
          <p:nvSpPr>
            <p:cNvPr id="1867" name="Google Shape;1867;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74"/>
          <p:cNvGrpSpPr/>
          <p:nvPr/>
        </p:nvGrpSpPr>
        <p:grpSpPr>
          <a:xfrm>
            <a:off x="3014861" y="3756719"/>
            <a:ext cx="686489" cy="686585"/>
            <a:chOff x="5080188" y="927900"/>
            <a:chExt cx="961200" cy="961200"/>
          </a:xfrm>
        </p:grpSpPr>
        <p:sp>
          <p:nvSpPr>
            <p:cNvPr id="1870" name="Google Shape;1870;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74"/>
          <p:cNvGrpSpPr/>
          <p:nvPr/>
        </p:nvGrpSpPr>
        <p:grpSpPr>
          <a:xfrm>
            <a:off x="3798012" y="3849448"/>
            <a:ext cx="510373" cy="510937"/>
            <a:chOff x="7508249" y="1522825"/>
            <a:chExt cx="1326332" cy="1322987"/>
          </a:xfrm>
        </p:grpSpPr>
        <p:sp>
          <p:nvSpPr>
            <p:cNvPr id="1879" name="Google Shape;1879;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74"/>
          <p:cNvGrpSpPr/>
          <p:nvPr/>
        </p:nvGrpSpPr>
        <p:grpSpPr>
          <a:xfrm>
            <a:off x="4489605" y="3850853"/>
            <a:ext cx="492652" cy="503348"/>
            <a:chOff x="6039282" y="1042577"/>
            <a:chExt cx="734315" cy="731929"/>
          </a:xfrm>
        </p:grpSpPr>
        <p:sp>
          <p:nvSpPr>
            <p:cNvPr id="1890" name="Google Shape;1890;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74"/>
          <p:cNvGrpSpPr/>
          <p:nvPr/>
        </p:nvGrpSpPr>
        <p:grpSpPr>
          <a:xfrm>
            <a:off x="5130019" y="2346894"/>
            <a:ext cx="483304" cy="504902"/>
            <a:chOff x="1825800" y="1651625"/>
            <a:chExt cx="568125" cy="591775"/>
          </a:xfrm>
        </p:grpSpPr>
        <p:sp>
          <p:nvSpPr>
            <p:cNvPr id="1912" name="Google Shape;1912;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8" name="Google Shape;1918;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923" name="Google Shape;1923;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grpSp>
        <p:nvGrpSpPr>
          <p:cNvPr id="1928" name="Google Shape;1928;p75"/>
          <p:cNvGrpSpPr/>
          <p:nvPr/>
        </p:nvGrpSpPr>
        <p:grpSpPr>
          <a:xfrm>
            <a:off x="722058" y="957091"/>
            <a:ext cx="2492868" cy="1379876"/>
            <a:chOff x="2654821" y="2311071"/>
            <a:chExt cx="2279715" cy="1262120"/>
          </a:xfrm>
        </p:grpSpPr>
        <p:grpSp>
          <p:nvGrpSpPr>
            <p:cNvPr id="1929" name="Google Shape;1929;p75"/>
            <p:cNvGrpSpPr/>
            <p:nvPr/>
          </p:nvGrpSpPr>
          <p:grpSpPr>
            <a:xfrm>
              <a:off x="4034269" y="2840745"/>
              <a:ext cx="40212" cy="36437"/>
              <a:chOff x="4293400" y="2574725"/>
              <a:chExt cx="84425" cy="80100"/>
            </a:xfrm>
          </p:grpSpPr>
          <p:sp>
            <p:nvSpPr>
              <p:cNvPr id="1930" name="Google Shape;1930;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31" name="Google Shape;1931;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75"/>
            <p:cNvGrpSpPr/>
            <p:nvPr/>
          </p:nvGrpSpPr>
          <p:grpSpPr>
            <a:xfrm>
              <a:off x="3894606" y="2334874"/>
              <a:ext cx="913198" cy="518984"/>
              <a:chOff x="4000175" y="1462675"/>
              <a:chExt cx="1917275" cy="1140875"/>
            </a:xfrm>
          </p:grpSpPr>
          <p:sp>
            <p:nvSpPr>
              <p:cNvPr id="1933" name="Google Shape;1933;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34" name="Google Shape;1934;p75"/>
              <p:cNvGrpSpPr/>
              <p:nvPr/>
            </p:nvGrpSpPr>
            <p:grpSpPr>
              <a:xfrm>
                <a:off x="4000175" y="1462675"/>
                <a:ext cx="1917275" cy="1140875"/>
                <a:chOff x="4000175" y="1462675"/>
                <a:chExt cx="1917275" cy="1140875"/>
              </a:xfrm>
            </p:grpSpPr>
            <p:sp>
              <p:nvSpPr>
                <p:cNvPr id="1935" name="Google Shape;1935;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36" name="Google Shape;1936;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0" name="Google Shape;1940;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1" name="Google Shape;1941;p75"/>
            <p:cNvGrpSpPr/>
            <p:nvPr/>
          </p:nvGrpSpPr>
          <p:grpSpPr>
            <a:xfrm>
              <a:off x="3875768" y="2846704"/>
              <a:ext cx="44796" cy="47366"/>
              <a:chOff x="3960625" y="2587825"/>
              <a:chExt cx="94050" cy="104125"/>
            </a:xfrm>
          </p:grpSpPr>
          <p:sp>
            <p:nvSpPr>
              <p:cNvPr id="1942" name="Google Shape;1942;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43" name="Google Shape;1943;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75"/>
            <p:cNvGrpSpPr/>
            <p:nvPr/>
          </p:nvGrpSpPr>
          <p:grpSpPr>
            <a:xfrm>
              <a:off x="3782759" y="2807162"/>
              <a:ext cx="82686" cy="85487"/>
              <a:chOff x="3765350" y="2500900"/>
              <a:chExt cx="173600" cy="187925"/>
            </a:xfrm>
          </p:grpSpPr>
          <p:sp>
            <p:nvSpPr>
              <p:cNvPr id="1945" name="Google Shape;1945;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46" name="Google Shape;1946;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75"/>
            <p:cNvGrpSpPr/>
            <p:nvPr/>
          </p:nvGrpSpPr>
          <p:grpSpPr>
            <a:xfrm>
              <a:off x="3775674" y="2798496"/>
              <a:ext cx="40545" cy="23564"/>
              <a:chOff x="3750475" y="2481850"/>
              <a:chExt cx="85125" cy="51800"/>
            </a:xfrm>
          </p:grpSpPr>
          <p:sp>
            <p:nvSpPr>
              <p:cNvPr id="1952" name="Google Shape;1952;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54" name="Google Shape;1954;p75"/>
            <p:cNvGrpSpPr/>
            <p:nvPr/>
          </p:nvGrpSpPr>
          <p:grpSpPr>
            <a:xfrm>
              <a:off x="3716946" y="2776024"/>
              <a:ext cx="81971" cy="76912"/>
              <a:chOff x="3627175" y="2432450"/>
              <a:chExt cx="172100" cy="169075"/>
            </a:xfrm>
          </p:grpSpPr>
          <p:sp>
            <p:nvSpPr>
              <p:cNvPr id="1955" name="Google Shape;1955;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57" name="Google Shape;1957;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58" name="Google Shape;1958;p75"/>
            <p:cNvGrpSpPr/>
            <p:nvPr/>
          </p:nvGrpSpPr>
          <p:grpSpPr>
            <a:xfrm>
              <a:off x="3685682" y="2845624"/>
              <a:ext cx="29311" cy="45055"/>
              <a:chOff x="3561536" y="2585450"/>
              <a:chExt cx="61539" cy="99045"/>
            </a:xfrm>
          </p:grpSpPr>
          <p:sp>
            <p:nvSpPr>
              <p:cNvPr id="1959" name="Google Shape;1959;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61" name="Google Shape;1961;p75"/>
            <p:cNvGrpSpPr/>
            <p:nvPr/>
          </p:nvGrpSpPr>
          <p:grpSpPr>
            <a:xfrm>
              <a:off x="3849905" y="2572252"/>
              <a:ext cx="74339" cy="119559"/>
              <a:chOff x="3906325" y="1984500"/>
              <a:chExt cx="156075" cy="262825"/>
            </a:xfrm>
          </p:grpSpPr>
          <p:sp>
            <p:nvSpPr>
              <p:cNvPr id="1962" name="Google Shape;1962;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63" name="Google Shape;1963;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5"/>
            <p:cNvGrpSpPr/>
            <p:nvPr/>
          </p:nvGrpSpPr>
          <p:grpSpPr>
            <a:xfrm>
              <a:off x="2654821" y="2414345"/>
              <a:ext cx="667570" cy="558731"/>
              <a:chOff x="1397225" y="1637375"/>
              <a:chExt cx="1401575" cy="1228250"/>
            </a:xfrm>
          </p:grpSpPr>
          <p:sp>
            <p:nvSpPr>
              <p:cNvPr id="1965" name="Google Shape;1965;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66" name="Google Shape;1966;p75"/>
              <p:cNvGrpSpPr/>
              <p:nvPr/>
            </p:nvGrpSpPr>
            <p:grpSpPr>
              <a:xfrm>
                <a:off x="1397225" y="1637375"/>
                <a:ext cx="1398775" cy="1228250"/>
                <a:chOff x="1397225" y="1637375"/>
                <a:chExt cx="1398775" cy="1228250"/>
              </a:xfrm>
            </p:grpSpPr>
            <p:sp>
              <p:nvSpPr>
                <p:cNvPr id="1967" name="Google Shape;1967;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9" name="Google Shape;1969;p75"/>
            <p:cNvGrpSpPr/>
            <p:nvPr/>
          </p:nvGrpSpPr>
          <p:grpSpPr>
            <a:xfrm>
              <a:off x="3230417" y="3103734"/>
              <a:ext cx="282982" cy="280332"/>
              <a:chOff x="2605700" y="3152850"/>
              <a:chExt cx="594125" cy="616250"/>
            </a:xfrm>
          </p:grpSpPr>
          <p:sp>
            <p:nvSpPr>
              <p:cNvPr id="1970" name="Google Shape;1970;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71" name="Google Shape;1971;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72" name="Google Shape;1972;p75"/>
            <p:cNvGrpSpPr/>
            <p:nvPr/>
          </p:nvGrpSpPr>
          <p:grpSpPr>
            <a:xfrm>
              <a:off x="3265985" y="3226989"/>
              <a:ext cx="87151" cy="346202"/>
              <a:chOff x="2680375" y="3423800"/>
              <a:chExt cx="182975" cy="761050"/>
            </a:xfrm>
          </p:grpSpPr>
          <p:sp>
            <p:nvSpPr>
              <p:cNvPr id="1973" name="Google Shape;1973;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74" name="Google Shape;1974;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5"/>
            <p:cNvGrpSpPr/>
            <p:nvPr/>
          </p:nvGrpSpPr>
          <p:grpSpPr>
            <a:xfrm>
              <a:off x="3855466" y="3289811"/>
              <a:ext cx="112514" cy="94210"/>
              <a:chOff x="3918000" y="3561900"/>
              <a:chExt cx="236225" cy="207100"/>
            </a:xfrm>
          </p:grpSpPr>
          <p:sp>
            <p:nvSpPr>
              <p:cNvPr id="1976" name="Google Shape;1976;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77" name="Google Shape;1977;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81" name="Google Shape;1981;p75"/>
            <p:cNvGrpSpPr/>
            <p:nvPr/>
          </p:nvGrpSpPr>
          <p:grpSpPr>
            <a:xfrm>
              <a:off x="2905224" y="2311071"/>
              <a:ext cx="596721" cy="528992"/>
              <a:chOff x="1922950" y="1410350"/>
              <a:chExt cx="1252825" cy="1162875"/>
            </a:xfrm>
          </p:grpSpPr>
          <p:sp>
            <p:nvSpPr>
              <p:cNvPr id="1982" name="Google Shape;1982;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98" name="Google Shape;1998;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19" name="Google Shape;2019;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75"/>
            <p:cNvGrpSpPr/>
            <p:nvPr/>
          </p:nvGrpSpPr>
          <p:grpSpPr>
            <a:xfrm>
              <a:off x="3280929" y="3294542"/>
              <a:ext cx="109894" cy="272224"/>
              <a:chOff x="2711750" y="3572300"/>
              <a:chExt cx="230725" cy="598425"/>
            </a:xfrm>
          </p:grpSpPr>
          <p:sp>
            <p:nvSpPr>
              <p:cNvPr id="2021" name="Google Shape;2021;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75"/>
            <p:cNvGrpSpPr/>
            <p:nvPr/>
          </p:nvGrpSpPr>
          <p:grpSpPr>
            <a:xfrm>
              <a:off x="3790439" y="2408636"/>
              <a:ext cx="73017" cy="75684"/>
              <a:chOff x="3781475" y="1624825"/>
              <a:chExt cx="153300" cy="166375"/>
            </a:xfrm>
          </p:grpSpPr>
          <p:sp>
            <p:nvSpPr>
              <p:cNvPr id="2025" name="Google Shape;2025;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9" name="Google Shape;2029;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75"/>
            <p:cNvGrpSpPr/>
            <p:nvPr/>
          </p:nvGrpSpPr>
          <p:grpSpPr>
            <a:xfrm>
              <a:off x="4403342" y="3107749"/>
              <a:ext cx="316680" cy="101374"/>
              <a:chOff x="5068275" y="3161675"/>
              <a:chExt cx="664875" cy="222850"/>
            </a:xfrm>
          </p:grpSpPr>
          <p:sp>
            <p:nvSpPr>
              <p:cNvPr id="2037" name="Google Shape;2037;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1" name="Google Shape;2041;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75"/>
            <p:cNvGrpSpPr/>
            <p:nvPr/>
          </p:nvGrpSpPr>
          <p:grpSpPr>
            <a:xfrm>
              <a:off x="3697513" y="2707266"/>
              <a:ext cx="59549" cy="79733"/>
              <a:chOff x="3586375" y="2281300"/>
              <a:chExt cx="125025" cy="175275"/>
            </a:xfrm>
          </p:grpSpPr>
          <p:sp>
            <p:nvSpPr>
              <p:cNvPr id="2071" name="Google Shape;2071;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75"/>
            <p:cNvGrpSpPr/>
            <p:nvPr/>
          </p:nvGrpSpPr>
          <p:grpSpPr>
            <a:xfrm>
              <a:off x="4513224" y="3221724"/>
              <a:ext cx="274563" cy="280321"/>
              <a:chOff x="5298975" y="3412225"/>
              <a:chExt cx="576450" cy="616225"/>
            </a:xfrm>
          </p:grpSpPr>
          <p:sp>
            <p:nvSpPr>
              <p:cNvPr id="2075" name="Google Shape;2075;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76" name="Google Shape;2076;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75"/>
            <p:cNvGrpSpPr/>
            <p:nvPr/>
          </p:nvGrpSpPr>
          <p:grpSpPr>
            <a:xfrm>
              <a:off x="4824403" y="3421846"/>
              <a:ext cx="110132" cy="130647"/>
              <a:chOff x="5952300" y="3852150"/>
              <a:chExt cx="231225" cy="287200"/>
            </a:xfrm>
          </p:grpSpPr>
          <p:sp>
            <p:nvSpPr>
              <p:cNvPr id="2078" name="Google Shape;2078;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75"/>
            <p:cNvGrpSpPr/>
            <p:nvPr/>
          </p:nvGrpSpPr>
          <p:grpSpPr>
            <a:xfrm>
              <a:off x="4295710" y="3079670"/>
              <a:ext cx="14968" cy="27135"/>
              <a:chOff x="4842300" y="3099950"/>
              <a:chExt cx="31425" cy="59650"/>
            </a:xfrm>
          </p:grpSpPr>
          <p:sp>
            <p:nvSpPr>
              <p:cNvPr id="2089" name="Google Shape;2089;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1" name="Google Shape;2101;p75"/>
            <p:cNvGrpSpPr/>
            <p:nvPr/>
          </p:nvGrpSpPr>
          <p:grpSpPr>
            <a:xfrm>
              <a:off x="3831056" y="2816010"/>
              <a:ext cx="37378" cy="27612"/>
              <a:chOff x="3866750" y="2520350"/>
              <a:chExt cx="78475" cy="60700"/>
            </a:xfrm>
          </p:grpSpPr>
          <p:sp>
            <p:nvSpPr>
              <p:cNvPr id="2102" name="Google Shape;2102;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6" name="Google Shape;2106;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3" name="Google Shape;2123;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35" name="Google Shape;2135;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8" name="Google Shape;2148;p75"/>
            <p:cNvGrpSpPr/>
            <p:nvPr/>
          </p:nvGrpSpPr>
          <p:grpSpPr>
            <a:xfrm>
              <a:off x="3632736" y="3051591"/>
              <a:ext cx="63288" cy="45217"/>
              <a:chOff x="3450375" y="3038225"/>
              <a:chExt cx="132875" cy="99400"/>
            </a:xfrm>
          </p:grpSpPr>
          <p:sp>
            <p:nvSpPr>
              <p:cNvPr id="2149" name="Google Shape;2149;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0" name="Google Shape;2160;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0" name="Google Shape;2170;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6" name="Google Shape;2176;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75"/>
          <p:cNvGrpSpPr/>
          <p:nvPr/>
        </p:nvGrpSpPr>
        <p:grpSpPr>
          <a:xfrm>
            <a:off x="3530618" y="1021765"/>
            <a:ext cx="2078182" cy="1366558"/>
            <a:chOff x="235800" y="830650"/>
            <a:chExt cx="6978450" cy="4588844"/>
          </a:xfrm>
        </p:grpSpPr>
        <p:sp>
          <p:nvSpPr>
            <p:cNvPr id="2187" name="Google Shape;2187;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75"/>
          <p:cNvGrpSpPr/>
          <p:nvPr/>
        </p:nvGrpSpPr>
        <p:grpSpPr>
          <a:xfrm>
            <a:off x="719115" y="2852867"/>
            <a:ext cx="2622876" cy="1333540"/>
            <a:chOff x="238125" y="1038125"/>
            <a:chExt cx="7146800" cy="3633625"/>
          </a:xfrm>
        </p:grpSpPr>
        <p:sp>
          <p:nvSpPr>
            <p:cNvPr id="2194" name="Google Shape;2194;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75"/>
          <p:cNvGrpSpPr/>
          <p:nvPr/>
        </p:nvGrpSpPr>
        <p:grpSpPr>
          <a:xfrm>
            <a:off x="5834043" y="994977"/>
            <a:ext cx="2590840" cy="1380235"/>
            <a:chOff x="233350" y="949250"/>
            <a:chExt cx="7137300" cy="3802300"/>
          </a:xfrm>
        </p:grpSpPr>
        <p:sp>
          <p:nvSpPr>
            <p:cNvPr id="3767" name="Google Shape;3767;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5"/>
          <p:cNvGrpSpPr/>
          <p:nvPr/>
        </p:nvGrpSpPr>
        <p:grpSpPr>
          <a:xfrm>
            <a:off x="7648472" y="3039750"/>
            <a:ext cx="104231" cy="320340"/>
            <a:chOff x="7564426" y="3224343"/>
            <a:chExt cx="119985" cy="368801"/>
          </a:xfrm>
        </p:grpSpPr>
        <p:sp>
          <p:nvSpPr>
            <p:cNvPr id="3819" name="Google Shape;3819;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5"/>
          <p:cNvGrpSpPr/>
          <p:nvPr/>
        </p:nvGrpSpPr>
        <p:grpSpPr>
          <a:xfrm>
            <a:off x="7347961" y="3033852"/>
            <a:ext cx="189489" cy="332132"/>
            <a:chOff x="8370831" y="3202002"/>
            <a:chExt cx="218129" cy="382376"/>
          </a:xfrm>
        </p:grpSpPr>
        <p:sp>
          <p:nvSpPr>
            <p:cNvPr id="3822" name="Google Shape;3822;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5"/>
          <p:cNvGrpSpPr/>
          <p:nvPr/>
        </p:nvGrpSpPr>
        <p:grpSpPr>
          <a:xfrm>
            <a:off x="8071350" y="3444984"/>
            <a:ext cx="309429" cy="267000"/>
            <a:chOff x="6742064" y="3750480"/>
            <a:chExt cx="399315" cy="344560"/>
          </a:xfrm>
        </p:grpSpPr>
        <p:sp>
          <p:nvSpPr>
            <p:cNvPr id="3825" name="Google Shape;3825;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5"/>
          <p:cNvGrpSpPr/>
          <p:nvPr/>
        </p:nvGrpSpPr>
        <p:grpSpPr>
          <a:xfrm>
            <a:off x="7610369" y="3796031"/>
            <a:ext cx="180437" cy="281608"/>
            <a:chOff x="7248525" y="3739696"/>
            <a:chExt cx="230531" cy="359790"/>
          </a:xfrm>
        </p:grpSpPr>
        <p:sp>
          <p:nvSpPr>
            <p:cNvPr id="3828" name="Google Shape;3828;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5"/>
          <p:cNvGrpSpPr/>
          <p:nvPr/>
        </p:nvGrpSpPr>
        <p:grpSpPr>
          <a:xfrm>
            <a:off x="7856288" y="3439255"/>
            <a:ext cx="162896" cy="278710"/>
            <a:chOff x="7601242" y="3729267"/>
            <a:chExt cx="222566" cy="380803"/>
          </a:xfrm>
        </p:grpSpPr>
        <p:sp>
          <p:nvSpPr>
            <p:cNvPr id="3831" name="Google Shape;3831;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7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75"/>
          <p:cNvGrpSpPr/>
          <p:nvPr/>
        </p:nvGrpSpPr>
        <p:grpSpPr>
          <a:xfrm>
            <a:off x="7345934" y="3440396"/>
            <a:ext cx="193543" cy="275990"/>
            <a:chOff x="8304647" y="3738687"/>
            <a:chExt cx="225076" cy="320956"/>
          </a:xfrm>
        </p:grpSpPr>
        <p:sp>
          <p:nvSpPr>
            <p:cNvPr id="3835" name="Google Shape;3835;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75"/>
          <p:cNvGrpSpPr/>
          <p:nvPr/>
        </p:nvGrpSpPr>
        <p:grpSpPr>
          <a:xfrm>
            <a:off x="7618426" y="3440396"/>
            <a:ext cx="178492" cy="275990"/>
            <a:chOff x="8615101" y="3738687"/>
            <a:chExt cx="207573" cy="320956"/>
          </a:xfrm>
        </p:grpSpPr>
        <p:sp>
          <p:nvSpPr>
            <p:cNvPr id="3839" name="Google Shape;3839;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2" name="Google Shape;3842;p7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75"/>
          <p:cNvGrpSpPr/>
          <p:nvPr/>
        </p:nvGrpSpPr>
        <p:grpSpPr>
          <a:xfrm>
            <a:off x="6013131" y="3561884"/>
            <a:ext cx="557670" cy="511283"/>
            <a:chOff x="6015419" y="3716859"/>
            <a:chExt cx="557671" cy="511283"/>
          </a:xfrm>
        </p:grpSpPr>
        <p:sp>
          <p:nvSpPr>
            <p:cNvPr id="3844" name="Google Shape;3844;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75"/>
            <p:cNvGrpSpPr/>
            <p:nvPr/>
          </p:nvGrpSpPr>
          <p:grpSpPr>
            <a:xfrm>
              <a:off x="6036094" y="3716980"/>
              <a:ext cx="529860" cy="510468"/>
              <a:chOff x="6036094" y="3716980"/>
              <a:chExt cx="529860" cy="510468"/>
            </a:xfrm>
          </p:grpSpPr>
          <p:sp>
            <p:nvSpPr>
              <p:cNvPr id="3846" name="Google Shape;3846;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6" name="Google Shape;3856;p75"/>
          <p:cNvGrpSpPr/>
          <p:nvPr/>
        </p:nvGrpSpPr>
        <p:grpSpPr>
          <a:xfrm>
            <a:off x="6642016" y="2918653"/>
            <a:ext cx="576302" cy="511871"/>
            <a:chOff x="6644304" y="3073628"/>
            <a:chExt cx="576302" cy="511871"/>
          </a:xfrm>
        </p:grpSpPr>
        <p:sp>
          <p:nvSpPr>
            <p:cNvPr id="3857" name="Google Shape;3857;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75"/>
            <p:cNvGrpSpPr/>
            <p:nvPr/>
          </p:nvGrpSpPr>
          <p:grpSpPr>
            <a:xfrm>
              <a:off x="6712169" y="3085440"/>
              <a:ext cx="481622" cy="494913"/>
              <a:chOff x="6712169" y="3085440"/>
              <a:chExt cx="481622" cy="494913"/>
            </a:xfrm>
          </p:grpSpPr>
          <p:sp>
            <p:nvSpPr>
              <p:cNvPr id="3859" name="Google Shape;3859;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4" name="Google Shape;3864;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7" name="Google Shape;3867;p7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75"/>
          <p:cNvGrpSpPr/>
          <p:nvPr/>
        </p:nvGrpSpPr>
        <p:grpSpPr>
          <a:xfrm>
            <a:off x="6649867" y="3561648"/>
            <a:ext cx="560631" cy="511352"/>
            <a:chOff x="6652154" y="3716623"/>
            <a:chExt cx="560631" cy="511352"/>
          </a:xfrm>
        </p:grpSpPr>
        <p:sp>
          <p:nvSpPr>
            <p:cNvPr id="3869" name="Google Shape;3869;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75"/>
            <p:cNvGrpSpPr/>
            <p:nvPr/>
          </p:nvGrpSpPr>
          <p:grpSpPr>
            <a:xfrm>
              <a:off x="6669657" y="3716715"/>
              <a:ext cx="466779" cy="464290"/>
              <a:chOff x="6669657" y="3716715"/>
              <a:chExt cx="466779" cy="464290"/>
            </a:xfrm>
          </p:grpSpPr>
          <p:sp>
            <p:nvSpPr>
              <p:cNvPr id="3871" name="Google Shape;3871;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4" name="Google Shape;3884;p75"/>
          <p:cNvGrpSpPr/>
          <p:nvPr/>
        </p:nvGrpSpPr>
        <p:grpSpPr>
          <a:xfrm>
            <a:off x="7843958" y="3843056"/>
            <a:ext cx="187557" cy="187557"/>
            <a:chOff x="8565775" y="671075"/>
            <a:chExt cx="441000" cy="441000"/>
          </a:xfrm>
        </p:grpSpPr>
        <p:sp>
          <p:nvSpPr>
            <p:cNvPr id="3885" name="Google Shape;3885;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7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75"/>
          <p:cNvGrpSpPr/>
          <p:nvPr/>
        </p:nvGrpSpPr>
        <p:grpSpPr>
          <a:xfrm>
            <a:off x="5997813" y="2921275"/>
            <a:ext cx="587871" cy="512373"/>
            <a:chOff x="6000100" y="3076250"/>
            <a:chExt cx="587871" cy="512373"/>
          </a:xfrm>
        </p:grpSpPr>
        <p:sp>
          <p:nvSpPr>
            <p:cNvPr id="3890" name="Google Shape;3890;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1" name="Google Shape;3891;p75"/>
            <p:cNvGrpSpPr/>
            <p:nvPr/>
          </p:nvGrpSpPr>
          <p:grpSpPr>
            <a:xfrm>
              <a:off x="6031360" y="3076713"/>
              <a:ext cx="539107" cy="480965"/>
              <a:chOff x="6031360" y="3076713"/>
              <a:chExt cx="539107" cy="480965"/>
            </a:xfrm>
          </p:grpSpPr>
          <p:sp>
            <p:nvSpPr>
              <p:cNvPr id="3892" name="Google Shape;3892;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9" name="Google Shape;3899;p75"/>
          <p:cNvGrpSpPr/>
          <p:nvPr/>
        </p:nvGrpSpPr>
        <p:grpSpPr>
          <a:xfrm>
            <a:off x="3574273" y="2854307"/>
            <a:ext cx="2241344" cy="1330656"/>
            <a:chOff x="3597785" y="3065882"/>
            <a:chExt cx="2241344" cy="1330656"/>
          </a:xfrm>
        </p:grpSpPr>
        <p:grpSp>
          <p:nvGrpSpPr>
            <p:cNvPr id="3900" name="Google Shape;3900;p75"/>
            <p:cNvGrpSpPr/>
            <p:nvPr/>
          </p:nvGrpSpPr>
          <p:grpSpPr>
            <a:xfrm>
              <a:off x="5296908" y="3937355"/>
              <a:ext cx="143198" cy="32380"/>
              <a:chOff x="5296908" y="3937355"/>
              <a:chExt cx="143198" cy="32380"/>
            </a:xfrm>
          </p:grpSpPr>
          <p:sp>
            <p:nvSpPr>
              <p:cNvPr id="3901" name="Google Shape;3901;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5"/>
              <p:cNvGrpSpPr/>
              <p:nvPr/>
            </p:nvGrpSpPr>
            <p:grpSpPr>
              <a:xfrm>
                <a:off x="5402331" y="3937355"/>
                <a:ext cx="37776" cy="32380"/>
                <a:chOff x="5402331" y="3937355"/>
                <a:chExt cx="37776" cy="32380"/>
              </a:xfrm>
            </p:grpSpPr>
            <p:sp>
              <p:nvSpPr>
                <p:cNvPr id="3903" name="Google Shape;3903;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75"/>
              <p:cNvGrpSpPr/>
              <p:nvPr/>
            </p:nvGrpSpPr>
            <p:grpSpPr>
              <a:xfrm>
                <a:off x="5296908" y="3937355"/>
                <a:ext cx="37783" cy="32380"/>
                <a:chOff x="5296908" y="3937355"/>
                <a:chExt cx="37783" cy="32380"/>
              </a:xfrm>
            </p:grpSpPr>
            <p:sp>
              <p:nvSpPr>
                <p:cNvPr id="3906" name="Google Shape;3906;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8" name="Google Shape;3908;p75"/>
            <p:cNvGrpSpPr/>
            <p:nvPr/>
          </p:nvGrpSpPr>
          <p:grpSpPr>
            <a:xfrm>
              <a:off x="4724163" y="3119631"/>
              <a:ext cx="120838" cy="84218"/>
              <a:chOff x="4724163" y="3119631"/>
              <a:chExt cx="120838" cy="84218"/>
            </a:xfrm>
          </p:grpSpPr>
          <p:grpSp>
            <p:nvGrpSpPr>
              <p:cNvPr id="3909" name="Google Shape;3909;p75"/>
              <p:cNvGrpSpPr/>
              <p:nvPr/>
            </p:nvGrpSpPr>
            <p:grpSpPr>
              <a:xfrm>
                <a:off x="4746712" y="3132773"/>
                <a:ext cx="86869" cy="56424"/>
                <a:chOff x="4746712" y="3132773"/>
                <a:chExt cx="86869" cy="56424"/>
              </a:xfrm>
            </p:grpSpPr>
            <p:sp>
              <p:nvSpPr>
                <p:cNvPr id="3910" name="Google Shape;3910;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5"/>
              <p:cNvGrpSpPr/>
              <p:nvPr/>
            </p:nvGrpSpPr>
            <p:grpSpPr>
              <a:xfrm>
                <a:off x="4773634" y="3143336"/>
                <a:ext cx="37776" cy="32451"/>
                <a:chOff x="4773634" y="3143336"/>
                <a:chExt cx="37776" cy="32451"/>
              </a:xfrm>
            </p:grpSpPr>
            <p:sp>
              <p:nvSpPr>
                <p:cNvPr id="3913" name="Google Shape;3913;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5"/>
              <p:cNvGrpSpPr/>
              <p:nvPr/>
            </p:nvGrpSpPr>
            <p:grpSpPr>
              <a:xfrm>
                <a:off x="4724163" y="3131248"/>
                <a:ext cx="37776" cy="32459"/>
                <a:chOff x="4724163" y="3131248"/>
                <a:chExt cx="37776" cy="32459"/>
              </a:xfrm>
            </p:grpSpPr>
            <p:sp>
              <p:nvSpPr>
                <p:cNvPr id="3916" name="Google Shape;3916;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5"/>
              <p:cNvGrpSpPr/>
              <p:nvPr/>
            </p:nvGrpSpPr>
            <p:grpSpPr>
              <a:xfrm>
                <a:off x="4755081" y="3176054"/>
                <a:ext cx="32357" cy="27795"/>
                <a:chOff x="4755081" y="3176054"/>
                <a:chExt cx="32357" cy="27795"/>
              </a:xfrm>
            </p:grpSpPr>
            <p:sp>
              <p:nvSpPr>
                <p:cNvPr id="3919" name="Google Shape;3919;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5"/>
              <p:cNvGrpSpPr/>
              <p:nvPr/>
            </p:nvGrpSpPr>
            <p:grpSpPr>
              <a:xfrm>
                <a:off x="4812550" y="3119631"/>
                <a:ext cx="32451" cy="27803"/>
                <a:chOff x="4812550" y="3119631"/>
                <a:chExt cx="32451" cy="27803"/>
              </a:xfrm>
            </p:grpSpPr>
            <p:sp>
              <p:nvSpPr>
                <p:cNvPr id="3922" name="Google Shape;3922;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4" name="Google Shape;3924;p75"/>
            <p:cNvGrpSpPr/>
            <p:nvPr/>
          </p:nvGrpSpPr>
          <p:grpSpPr>
            <a:xfrm>
              <a:off x="5382826" y="4027197"/>
              <a:ext cx="268967" cy="250422"/>
              <a:chOff x="5382826" y="4027197"/>
              <a:chExt cx="268967" cy="250422"/>
            </a:xfrm>
          </p:grpSpPr>
          <p:grpSp>
            <p:nvGrpSpPr>
              <p:cNvPr id="3925" name="Google Shape;3925;p75"/>
              <p:cNvGrpSpPr/>
              <p:nvPr/>
            </p:nvGrpSpPr>
            <p:grpSpPr>
              <a:xfrm>
                <a:off x="5405280" y="4042510"/>
                <a:ext cx="237570" cy="218647"/>
                <a:chOff x="5405280" y="4042510"/>
                <a:chExt cx="237570" cy="218647"/>
              </a:xfrm>
            </p:grpSpPr>
            <p:sp>
              <p:nvSpPr>
                <p:cNvPr id="3926" name="Google Shape;3926;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5"/>
              <p:cNvGrpSpPr/>
              <p:nvPr/>
            </p:nvGrpSpPr>
            <p:grpSpPr>
              <a:xfrm>
                <a:off x="5382826" y="4125549"/>
                <a:ext cx="37776" cy="32380"/>
                <a:chOff x="5382826" y="4125549"/>
                <a:chExt cx="37776" cy="32380"/>
              </a:xfrm>
            </p:grpSpPr>
            <p:sp>
              <p:nvSpPr>
                <p:cNvPr id="3933" name="Google Shape;3933;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5"/>
              <p:cNvGrpSpPr/>
              <p:nvPr/>
            </p:nvGrpSpPr>
            <p:grpSpPr>
              <a:xfrm>
                <a:off x="5475680" y="4195587"/>
                <a:ext cx="37783" cy="32364"/>
                <a:chOff x="5475680" y="4195587"/>
                <a:chExt cx="37783" cy="32364"/>
              </a:xfrm>
            </p:grpSpPr>
            <p:sp>
              <p:nvSpPr>
                <p:cNvPr id="3936" name="Google Shape;3936;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5"/>
              <p:cNvGrpSpPr/>
              <p:nvPr/>
            </p:nvGrpSpPr>
            <p:grpSpPr>
              <a:xfrm>
                <a:off x="5532575" y="4027197"/>
                <a:ext cx="33308" cy="32262"/>
                <a:chOff x="5532575" y="4027197"/>
                <a:chExt cx="33308" cy="32262"/>
              </a:xfrm>
            </p:grpSpPr>
            <p:sp>
              <p:nvSpPr>
                <p:cNvPr id="3939" name="Google Shape;3939;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5"/>
              <p:cNvGrpSpPr/>
              <p:nvPr/>
            </p:nvGrpSpPr>
            <p:grpSpPr>
              <a:xfrm>
                <a:off x="5590706" y="4245348"/>
                <a:ext cx="33497" cy="32270"/>
                <a:chOff x="5590706" y="4245348"/>
                <a:chExt cx="33497" cy="32270"/>
              </a:xfrm>
            </p:grpSpPr>
            <p:sp>
              <p:nvSpPr>
                <p:cNvPr id="3942" name="Google Shape;3942;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5"/>
              <p:cNvGrpSpPr/>
              <p:nvPr/>
            </p:nvGrpSpPr>
            <p:grpSpPr>
              <a:xfrm>
                <a:off x="5618681" y="4109677"/>
                <a:ext cx="33112" cy="32357"/>
                <a:chOff x="5618681" y="4109677"/>
                <a:chExt cx="33112" cy="32357"/>
              </a:xfrm>
            </p:grpSpPr>
            <p:sp>
              <p:nvSpPr>
                <p:cNvPr id="3945" name="Google Shape;3945;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5"/>
              <p:cNvGrpSpPr/>
              <p:nvPr/>
            </p:nvGrpSpPr>
            <p:grpSpPr>
              <a:xfrm>
                <a:off x="5479298" y="4128262"/>
                <a:ext cx="31405" cy="26906"/>
                <a:chOff x="5479298" y="4128262"/>
                <a:chExt cx="31405" cy="26906"/>
              </a:xfrm>
            </p:grpSpPr>
            <p:sp>
              <p:nvSpPr>
                <p:cNvPr id="3948" name="Google Shape;3948;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5"/>
              <p:cNvGrpSpPr/>
              <p:nvPr/>
            </p:nvGrpSpPr>
            <p:grpSpPr>
              <a:xfrm>
                <a:off x="5582903" y="4180116"/>
                <a:ext cx="31499" cy="26898"/>
                <a:chOff x="5582903" y="4180116"/>
                <a:chExt cx="31499" cy="26898"/>
              </a:xfrm>
            </p:grpSpPr>
            <p:sp>
              <p:nvSpPr>
                <p:cNvPr id="3951" name="Google Shape;3951;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3" name="Google Shape;3953;p75"/>
            <p:cNvGrpSpPr/>
            <p:nvPr/>
          </p:nvGrpSpPr>
          <p:grpSpPr>
            <a:xfrm>
              <a:off x="3977681" y="3230323"/>
              <a:ext cx="94584" cy="84085"/>
              <a:chOff x="3977681" y="3230323"/>
              <a:chExt cx="94584" cy="84085"/>
            </a:xfrm>
          </p:grpSpPr>
          <p:grpSp>
            <p:nvGrpSpPr>
              <p:cNvPr id="3954" name="Google Shape;3954;p75"/>
              <p:cNvGrpSpPr/>
              <p:nvPr/>
            </p:nvGrpSpPr>
            <p:grpSpPr>
              <a:xfrm>
                <a:off x="4000135" y="3243041"/>
                <a:ext cx="59570" cy="57186"/>
                <a:chOff x="4000135" y="3243041"/>
                <a:chExt cx="59570" cy="57186"/>
              </a:xfrm>
            </p:grpSpPr>
            <p:sp>
              <p:nvSpPr>
                <p:cNvPr id="3955" name="Google Shape;3955;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75"/>
              <p:cNvGrpSpPr/>
              <p:nvPr/>
            </p:nvGrpSpPr>
            <p:grpSpPr>
              <a:xfrm>
                <a:off x="3977681" y="3245872"/>
                <a:ext cx="37783" cy="32380"/>
                <a:chOff x="3977681" y="3245872"/>
                <a:chExt cx="37783" cy="32380"/>
              </a:xfrm>
            </p:grpSpPr>
            <p:sp>
              <p:nvSpPr>
                <p:cNvPr id="3959" name="Google Shape;3959;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75"/>
              <p:cNvGrpSpPr/>
              <p:nvPr/>
            </p:nvGrpSpPr>
            <p:grpSpPr>
              <a:xfrm>
                <a:off x="4040860" y="3262672"/>
                <a:ext cx="31405" cy="27001"/>
                <a:chOff x="4040860" y="3262672"/>
                <a:chExt cx="31405" cy="27001"/>
              </a:xfrm>
            </p:grpSpPr>
            <p:sp>
              <p:nvSpPr>
                <p:cNvPr id="3962" name="Google Shape;3962;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5"/>
              <p:cNvGrpSpPr/>
              <p:nvPr/>
            </p:nvGrpSpPr>
            <p:grpSpPr>
              <a:xfrm>
                <a:off x="4021072" y="3230323"/>
                <a:ext cx="31397" cy="26906"/>
                <a:chOff x="4021072" y="3230323"/>
                <a:chExt cx="31397" cy="26906"/>
              </a:xfrm>
            </p:grpSpPr>
            <p:sp>
              <p:nvSpPr>
                <p:cNvPr id="3965" name="Google Shape;3965;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75"/>
              <p:cNvGrpSpPr/>
              <p:nvPr/>
            </p:nvGrpSpPr>
            <p:grpSpPr>
              <a:xfrm>
                <a:off x="4001472" y="3287462"/>
                <a:ext cx="31499" cy="26945"/>
                <a:chOff x="4001472" y="3287462"/>
                <a:chExt cx="31499" cy="26945"/>
              </a:xfrm>
            </p:grpSpPr>
            <p:sp>
              <p:nvSpPr>
                <p:cNvPr id="3968" name="Google Shape;3968;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75"/>
            <p:cNvGrpSpPr/>
            <p:nvPr/>
          </p:nvGrpSpPr>
          <p:grpSpPr>
            <a:xfrm>
              <a:off x="4084715" y="3258865"/>
              <a:ext cx="184961" cy="137268"/>
              <a:chOff x="4084715" y="3258865"/>
              <a:chExt cx="184961" cy="137268"/>
            </a:xfrm>
          </p:grpSpPr>
          <p:grpSp>
            <p:nvGrpSpPr>
              <p:cNvPr id="3971" name="Google Shape;3971;p75"/>
              <p:cNvGrpSpPr/>
              <p:nvPr/>
            </p:nvGrpSpPr>
            <p:grpSpPr>
              <a:xfrm>
                <a:off x="4107453" y="3271583"/>
                <a:ext cx="153470" cy="110275"/>
                <a:chOff x="4107453" y="3271583"/>
                <a:chExt cx="153470" cy="110275"/>
              </a:xfrm>
            </p:grpSpPr>
            <p:sp>
              <p:nvSpPr>
                <p:cNvPr id="3972" name="Google Shape;3972;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75"/>
              <p:cNvGrpSpPr/>
              <p:nvPr/>
            </p:nvGrpSpPr>
            <p:grpSpPr>
              <a:xfrm>
                <a:off x="4136947" y="3258865"/>
                <a:ext cx="31499" cy="27001"/>
                <a:chOff x="4136947" y="3258865"/>
                <a:chExt cx="31499" cy="27001"/>
              </a:xfrm>
            </p:grpSpPr>
            <p:sp>
              <p:nvSpPr>
                <p:cNvPr id="3977" name="Google Shape;3977;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75"/>
              <p:cNvGrpSpPr/>
              <p:nvPr/>
            </p:nvGrpSpPr>
            <p:grpSpPr>
              <a:xfrm>
                <a:off x="4084715" y="3266478"/>
                <a:ext cx="31468" cy="26898"/>
                <a:chOff x="4084715" y="3266478"/>
                <a:chExt cx="31468" cy="26898"/>
              </a:xfrm>
            </p:grpSpPr>
            <p:sp>
              <p:nvSpPr>
                <p:cNvPr id="3980" name="Google Shape;3980;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75"/>
              <p:cNvGrpSpPr/>
              <p:nvPr/>
            </p:nvGrpSpPr>
            <p:grpSpPr>
              <a:xfrm>
                <a:off x="4159213" y="3279849"/>
                <a:ext cx="31405" cy="26945"/>
                <a:chOff x="4159213" y="3279849"/>
                <a:chExt cx="31405" cy="26945"/>
              </a:xfrm>
            </p:grpSpPr>
            <p:sp>
              <p:nvSpPr>
                <p:cNvPr id="3983" name="Google Shape;3983;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75"/>
              <p:cNvGrpSpPr/>
              <p:nvPr/>
            </p:nvGrpSpPr>
            <p:grpSpPr>
              <a:xfrm>
                <a:off x="4201550" y="3266502"/>
                <a:ext cx="31405" cy="26883"/>
                <a:chOff x="4201550" y="3266502"/>
                <a:chExt cx="31405" cy="26883"/>
              </a:xfrm>
            </p:grpSpPr>
            <p:sp>
              <p:nvSpPr>
                <p:cNvPr id="3986" name="Google Shape;3986;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75"/>
              <p:cNvGrpSpPr/>
              <p:nvPr/>
            </p:nvGrpSpPr>
            <p:grpSpPr>
              <a:xfrm>
                <a:off x="4201550" y="3338278"/>
                <a:ext cx="31405" cy="26930"/>
                <a:chOff x="4201550" y="3338278"/>
                <a:chExt cx="31405" cy="26930"/>
              </a:xfrm>
            </p:grpSpPr>
            <p:sp>
              <p:nvSpPr>
                <p:cNvPr id="3989" name="Google Shape;3989;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75"/>
              <p:cNvGrpSpPr/>
              <p:nvPr/>
            </p:nvGrpSpPr>
            <p:grpSpPr>
              <a:xfrm>
                <a:off x="4238272" y="3369132"/>
                <a:ext cx="31405" cy="27001"/>
                <a:chOff x="4238272" y="3369132"/>
                <a:chExt cx="31405" cy="27001"/>
              </a:xfrm>
            </p:grpSpPr>
            <p:sp>
              <p:nvSpPr>
                <p:cNvPr id="3992" name="Google Shape;3992;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4" name="Google Shape;3994;p75"/>
            <p:cNvGrpSpPr/>
            <p:nvPr/>
          </p:nvGrpSpPr>
          <p:grpSpPr>
            <a:xfrm>
              <a:off x="4068639" y="3200169"/>
              <a:ext cx="77643" cy="37272"/>
              <a:chOff x="4068639" y="3200169"/>
              <a:chExt cx="77643" cy="37272"/>
            </a:xfrm>
          </p:grpSpPr>
          <p:sp>
            <p:nvSpPr>
              <p:cNvPr id="3995" name="Google Shape;3995;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6" name="Google Shape;3996;p75"/>
              <p:cNvGrpSpPr/>
              <p:nvPr/>
            </p:nvGrpSpPr>
            <p:grpSpPr>
              <a:xfrm>
                <a:off x="4114878" y="3200169"/>
                <a:ext cx="31405" cy="26993"/>
                <a:chOff x="4114878" y="3200169"/>
                <a:chExt cx="31405" cy="26993"/>
              </a:xfrm>
            </p:grpSpPr>
            <p:sp>
              <p:nvSpPr>
                <p:cNvPr id="3997" name="Google Shape;3997;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75"/>
              <p:cNvGrpSpPr/>
              <p:nvPr/>
            </p:nvGrpSpPr>
            <p:grpSpPr>
              <a:xfrm>
                <a:off x="4068639" y="3210535"/>
                <a:ext cx="31499" cy="26906"/>
                <a:chOff x="4068639" y="3210535"/>
                <a:chExt cx="31499" cy="26906"/>
              </a:xfrm>
            </p:grpSpPr>
            <p:sp>
              <p:nvSpPr>
                <p:cNvPr id="4000" name="Google Shape;4000;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2" name="Google Shape;4002;p75"/>
            <p:cNvGrpSpPr/>
            <p:nvPr/>
          </p:nvGrpSpPr>
          <p:grpSpPr>
            <a:xfrm>
              <a:off x="3869702" y="3066935"/>
              <a:ext cx="382664" cy="190294"/>
              <a:chOff x="3869702" y="3066935"/>
              <a:chExt cx="382664" cy="190294"/>
            </a:xfrm>
          </p:grpSpPr>
          <p:grpSp>
            <p:nvGrpSpPr>
              <p:cNvPr id="4003" name="Google Shape;4003;p75"/>
              <p:cNvGrpSpPr/>
              <p:nvPr/>
            </p:nvGrpSpPr>
            <p:grpSpPr>
              <a:xfrm>
                <a:off x="3888633" y="3082351"/>
                <a:ext cx="351172" cy="160698"/>
                <a:chOff x="3888633" y="3082351"/>
                <a:chExt cx="351172" cy="160698"/>
              </a:xfrm>
            </p:grpSpPr>
            <p:sp>
              <p:nvSpPr>
                <p:cNvPr id="4004" name="Google Shape;4004;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5"/>
              <p:cNvGrpSpPr/>
              <p:nvPr/>
            </p:nvGrpSpPr>
            <p:grpSpPr>
              <a:xfrm>
                <a:off x="4143703" y="3066935"/>
                <a:ext cx="37783" cy="32357"/>
                <a:chOff x="4143703" y="3066935"/>
                <a:chExt cx="37783" cy="32357"/>
              </a:xfrm>
            </p:grpSpPr>
            <p:sp>
              <p:nvSpPr>
                <p:cNvPr id="4011" name="Google Shape;4011;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75"/>
              <p:cNvGrpSpPr/>
              <p:nvPr/>
            </p:nvGrpSpPr>
            <p:grpSpPr>
              <a:xfrm>
                <a:off x="4044565" y="3103563"/>
                <a:ext cx="37783" cy="32451"/>
                <a:chOff x="4044565" y="3103563"/>
                <a:chExt cx="37783" cy="32451"/>
              </a:xfrm>
            </p:grpSpPr>
            <p:sp>
              <p:nvSpPr>
                <p:cNvPr id="4014" name="Google Shape;4014;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5"/>
              <p:cNvGrpSpPr/>
              <p:nvPr/>
            </p:nvGrpSpPr>
            <p:grpSpPr>
              <a:xfrm>
                <a:off x="4017454" y="3188237"/>
                <a:ext cx="37776" cy="32357"/>
                <a:chOff x="4017454" y="3188237"/>
                <a:chExt cx="37776" cy="32357"/>
              </a:xfrm>
            </p:grpSpPr>
            <p:sp>
              <p:nvSpPr>
                <p:cNvPr id="4017" name="Google Shape;4017;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5"/>
              <p:cNvGrpSpPr/>
              <p:nvPr/>
            </p:nvGrpSpPr>
            <p:grpSpPr>
              <a:xfrm>
                <a:off x="3921548" y="3157509"/>
                <a:ext cx="37783" cy="32357"/>
                <a:chOff x="3921548" y="3157509"/>
                <a:chExt cx="37783" cy="32357"/>
              </a:xfrm>
            </p:grpSpPr>
            <p:sp>
              <p:nvSpPr>
                <p:cNvPr id="4020" name="Google Shape;4020;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5"/>
              <p:cNvGrpSpPr/>
              <p:nvPr/>
            </p:nvGrpSpPr>
            <p:grpSpPr>
              <a:xfrm>
                <a:off x="3939056" y="3211620"/>
                <a:ext cx="37783" cy="32380"/>
                <a:chOff x="3939056" y="3211620"/>
                <a:chExt cx="37783" cy="32380"/>
              </a:xfrm>
            </p:grpSpPr>
            <p:sp>
              <p:nvSpPr>
                <p:cNvPr id="4023" name="Google Shape;4023;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5"/>
              <p:cNvGrpSpPr/>
              <p:nvPr/>
            </p:nvGrpSpPr>
            <p:grpSpPr>
              <a:xfrm>
                <a:off x="4176240" y="3136965"/>
                <a:ext cx="31405" cy="26930"/>
                <a:chOff x="4176240" y="3136965"/>
                <a:chExt cx="31405" cy="26930"/>
              </a:xfrm>
            </p:grpSpPr>
            <p:sp>
              <p:nvSpPr>
                <p:cNvPr id="4026" name="Google Shape;4026;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5"/>
              <p:cNvGrpSpPr/>
              <p:nvPr/>
            </p:nvGrpSpPr>
            <p:grpSpPr>
              <a:xfrm>
                <a:off x="4133148" y="3152593"/>
                <a:ext cx="31499" cy="27001"/>
                <a:chOff x="4133148" y="3152593"/>
                <a:chExt cx="31499" cy="27001"/>
              </a:xfrm>
            </p:grpSpPr>
            <p:sp>
              <p:nvSpPr>
                <p:cNvPr id="4029" name="Google Shape;4029;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5"/>
              <p:cNvGrpSpPr/>
              <p:nvPr/>
            </p:nvGrpSpPr>
            <p:grpSpPr>
              <a:xfrm>
                <a:off x="4220866" y="3073534"/>
                <a:ext cx="31499" cy="26898"/>
                <a:chOff x="4220866" y="3073534"/>
                <a:chExt cx="31499" cy="26898"/>
              </a:xfrm>
            </p:grpSpPr>
            <p:sp>
              <p:nvSpPr>
                <p:cNvPr id="4032" name="Google Shape;4032;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75"/>
              <p:cNvGrpSpPr/>
              <p:nvPr/>
            </p:nvGrpSpPr>
            <p:grpSpPr>
              <a:xfrm>
                <a:off x="3869702" y="3230323"/>
                <a:ext cx="31499" cy="26906"/>
                <a:chOff x="3869702" y="3230323"/>
                <a:chExt cx="31499" cy="26906"/>
              </a:xfrm>
            </p:grpSpPr>
            <p:sp>
              <p:nvSpPr>
                <p:cNvPr id="4035" name="Google Shape;4035;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7" name="Google Shape;4037;p75"/>
            <p:cNvGrpSpPr/>
            <p:nvPr/>
          </p:nvGrpSpPr>
          <p:grpSpPr>
            <a:xfrm>
              <a:off x="4271383" y="3065882"/>
              <a:ext cx="304556" cy="341663"/>
              <a:chOff x="4271383" y="3065882"/>
              <a:chExt cx="304556" cy="341663"/>
            </a:xfrm>
          </p:grpSpPr>
          <p:grpSp>
            <p:nvGrpSpPr>
              <p:cNvPr id="4038" name="Google Shape;4038;p75"/>
              <p:cNvGrpSpPr/>
              <p:nvPr/>
            </p:nvGrpSpPr>
            <p:grpSpPr>
              <a:xfrm>
                <a:off x="4293838" y="3078639"/>
                <a:ext cx="269353" cy="311973"/>
                <a:chOff x="4293838" y="3078639"/>
                <a:chExt cx="269353" cy="311973"/>
              </a:xfrm>
            </p:grpSpPr>
            <p:sp>
              <p:nvSpPr>
                <p:cNvPr id="4039" name="Google Shape;4039;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5"/>
              <p:cNvGrpSpPr/>
              <p:nvPr/>
            </p:nvGrpSpPr>
            <p:grpSpPr>
              <a:xfrm>
                <a:off x="4538164" y="3342061"/>
                <a:ext cx="37776" cy="32380"/>
                <a:chOff x="4538164" y="3342061"/>
                <a:chExt cx="37776" cy="32380"/>
              </a:xfrm>
            </p:grpSpPr>
            <p:sp>
              <p:nvSpPr>
                <p:cNvPr id="4057" name="Google Shape;4057;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5"/>
              <p:cNvGrpSpPr/>
              <p:nvPr/>
            </p:nvGrpSpPr>
            <p:grpSpPr>
              <a:xfrm>
                <a:off x="4271383" y="3194742"/>
                <a:ext cx="37783" cy="32420"/>
                <a:chOff x="4271383" y="3194742"/>
                <a:chExt cx="37783" cy="32420"/>
              </a:xfrm>
            </p:grpSpPr>
            <p:sp>
              <p:nvSpPr>
                <p:cNvPr id="4060" name="Google Shape;4060;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5"/>
              <p:cNvGrpSpPr/>
              <p:nvPr/>
            </p:nvGrpSpPr>
            <p:grpSpPr>
              <a:xfrm>
                <a:off x="4284416" y="3084058"/>
                <a:ext cx="37783" cy="32357"/>
                <a:chOff x="4284416" y="3084058"/>
                <a:chExt cx="37783" cy="32357"/>
              </a:xfrm>
            </p:grpSpPr>
            <p:sp>
              <p:nvSpPr>
                <p:cNvPr id="4063" name="Google Shape;4063;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5"/>
              <p:cNvGrpSpPr/>
              <p:nvPr/>
            </p:nvGrpSpPr>
            <p:grpSpPr>
              <a:xfrm>
                <a:off x="4478697" y="3297561"/>
                <a:ext cx="37776" cy="32451"/>
                <a:chOff x="4478697" y="3297561"/>
                <a:chExt cx="37776" cy="32451"/>
              </a:xfrm>
            </p:grpSpPr>
            <p:sp>
              <p:nvSpPr>
                <p:cNvPr id="4066" name="Google Shape;4066;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5"/>
              <p:cNvGrpSpPr/>
              <p:nvPr/>
            </p:nvGrpSpPr>
            <p:grpSpPr>
              <a:xfrm>
                <a:off x="4411813" y="3331711"/>
                <a:ext cx="37776" cy="32451"/>
                <a:chOff x="4411813" y="3331711"/>
                <a:chExt cx="37776" cy="32451"/>
              </a:xfrm>
            </p:grpSpPr>
            <p:sp>
              <p:nvSpPr>
                <p:cNvPr id="4069" name="Google Shape;4069;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75"/>
              <p:cNvGrpSpPr/>
              <p:nvPr/>
            </p:nvGrpSpPr>
            <p:grpSpPr>
              <a:xfrm>
                <a:off x="4337984" y="3375188"/>
                <a:ext cx="37776" cy="32357"/>
                <a:chOff x="4337984" y="3375188"/>
                <a:chExt cx="37776" cy="32357"/>
              </a:xfrm>
            </p:grpSpPr>
            <p:sp>
              <p:nvSpPr>
                <p:cNvPr id="4072" name="Google Shape;4072;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75"/>
              <p:cNvGrpSpPr/>
              <p:nvPr/>
            </p:nvGrpSpPr>
            <p:grpSpPr>
              <a:xfrm>
                <a:off x="4494867" y="3090530"/>
                <a:ext cx="37878" cy="32451"/>
                <a:chOff x="4494867" y="3090530"/>
                <a:chExt cx="37878" cy="32451"/>
              </a:xfrm>
            </p:grpSpPr>
            <p:sp>
              <p:nvSpPr>
                <p:cNvPr id="4075" name="Google Shape;4075;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5"/>
              <p:cNvGrpSpPr/>
              <p:nvPr/>
            </p:nvGrpSpPr>
            <p:grpSpPr>
              <a:xfrm>
                <a:off x="4525124" y="3207774"/>
                <a:ext cx="37783" cy="32420"/>
                <a:chOff x="4525124" y="3207774"/>
                <a:chExt cx="37783" cy="32420"/>
              </a:xfrm>
            </p:grpSpPr>
            <p:sp>
              <p:nvSpPr>
                <p:cNvPr id="4078" name="Google Shape;4078;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5"/>
              <p:cNvGrpSpPr/>
              <p:nvPr/>
            </p:nvGrpSpPr>
            <p:grpSpPr>
              <a:xfrm>
                <a:off x="4440544" y="3176479"/>
                <a:ext cx="31499" cy="26898"/>
                <a:chOff x="4440544" y="3176479"/>
                <a:chExt cx="31499" cy="26898"/>
              </a:xfrm>
            </p:grpSpPr>
            <p:sp>
              <p:nvSpPr>
                <p:cNvPr id="4081" name="Google Shape;4081;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75"/>
              <p:cNvGrpSpPr/>
              <p:nvPr/>
            </p:nvGrpSpPr>
            <p:grpSpPr>
              <a:xfrm>
                <a:off x="4350545" y="3156400"/>
                <a:ext cx="31405" cy="27001"/>
                <a:chOff x="4350545" y="3156400"/>
                <a:chExt cx="31405" cy="27001"/>
              </a:xfrm>
            </p:grpSpPr>
            <p:sp>
              <p:nvSpPr>
                <p:cNvPr id="4084" name="Google Shape;4084;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75"/>
              <p:cNvGrpSpPr/>
              <p:nvPr/>
            </p:nvGrpSpPr>
            <p:grpSpPr>
              <a:xfrm>
                <a:off x="4376703" y="3255058"/>
                <a:ext cx="31405" cy="27001"/>
                <a:chOff x="4376703" y="3255058"/>
                <a:chExt cx="31405" cy="27001"/>
              </a:xfrm>
            </p:grpSpPr>
            <p:sp>
              <p:nvSpPr>
                <p:cNvPr id="4087" name="Google Shape;4087;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75"/>
              <p:cNvGrpSpPr/>
              <p:nvPr/>
            </p:nvGrpSpPr>
            <p:grpSpPr>
              <a:xfrm>
                <a:off x="4331322" y="3283656"/>
                <a:ext cx="31405" cy="26945"/>
                <a:chOff x="4331322" y="3283656"/>
                <a:chExt cx="31405" cy="26945"/>
              </a:xfrm>
            </p:grpSpPr>
            <p:sp>
              <p:nvSpPr>
                <p:cNvPr id="4090" name="Google Shape;4090;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75"/>
              <p:cNvGrpSpPr/>
              <p:nvPr/>
            </p:nvGrpSpPr>
            <p:grpSpPr>
              <a:xfrm>
                <a:off x="4380510" y="3065882"/>
                <a:ext cx="31405" cy="26938"/>
                <a:chOff x="4380510" y="3065882"/>
                <a:chExt cx="31405" cy="26938"/>
              </a:xfrm>
            </p:grpSpPr>
            <p:sp>
              <p:nvSpPr>
                <p:cNvPr id="4093" name="Google Shape;4093;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75"/>
            <p:cNvGrpSpPr/>
            <p:nvPr/>
          </p:nvGrpSpPr>
          <p:grpSpPr>
            <a:xfrm>
              <a:off x="4558998" y="3188237"/>
              <a:ext cx="1280131" cy="1052746"/>
              <a:chOff x="4558998" y="3188237"/>
              <a:chExt cx="1280131" cy="1052746"/>
            </a:xfrm>
          </p:grpSpPr>
          <p:sp>
            <p:nvSpPr>
              <p:cNvPr id="4096" name="Google Shape;4096;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75"/>
              <p:cNvGrpSpPr/>
              <p:nvPr/>
            </p:nvGrpSpPr>
            <p:grpSpPr>
              <a:xfrm>
                <a:off x="4579164" y="3203653"/>
                <a:ext cx="1244833" cy="1020397"/>
                <a:chOff x="4579164" y="3203653"/>
                <a:chExt cx="1244833" cy="1020397"/>
              </a:xfrm>
            </p:grpSpPr>
            <p:sp>
              <p:nvSpPr>
                <p:cNvPr id="4098" name="Google Shape;4098;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75"/>
                <p:cNvGrpSpPr/>
                <p:nvPr/>
              </p:nvGrpSpPr>
              <p:grpSpPr>
                <a:xfrm>
                  <a:off x="4579164" y="3203653"/>
                  <a:ext cx="1244833" cy="1020397"/>
                  <a:chOff x="4579164" y="3203653"/>
                  <a:chExt cx="1244833" cy="1020397"/>
                </a:xfrm>
              </p:grpSpPr>
              <p:sp>
                <p:nvSpPr>
                  <p:cNvPr id="4101" name="Google Shape;4101;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3" name="Google Shape;4103;p75"/>
                  <p:cNvGrpSpPr/>
                  <p:nvPr/>
                </p:nvGrpSpPr>
                <p:grpSpPr>
                  <a:xfrm>
                    <a:off x="4579164" y="3203653"/>
                    <a:ext cx="1244833" cy="1020397"/>
                    <a:chOff x="4579164" y="3203653"/>
                    <a:chExt cx="1244833" cy="1020397"/>
                  </a:xfrm>
                </p:grpSpPr>
                <p:sp>
                  <p:nvSpPr>
                    <p:cNvPr id="4104" name="Google Shape;4104;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2" name="Google Shape;4112;p75"/>
                    <p:cNvGrpSpPr/>
                    <p:nvPr/>
                  </p:nvGrpSpPr>
                  <p:grpSpPr>
                    <a:xfrm>
                      <a:off x="4579164" y="3203653"/>
                      <a:ext cx="1244833" cy="1020397"/>
                      <a:chOff x="4579164" y="3203653"/>
                      <a:chExt cx="1244833" cy="1020397"/>
                    </a:xfrm>
                  </p:grpSpPr>
                  <p:sp>
                    <p:nvSpPr>
                      <p:cNvPr id="4113" name="Google Shape;4113;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75"/>
                      <p:cNvGrpSpPr/>
                      <p:nvPr/>
                    </p:nvGrpSpPr>
                    <p:grpSpPr>
                      <a:xfrm>
                        <a:off x="4579164" y="3203653"/>
                        <a:ext cx="1244833" cy="1020397"/>
                        <a:chOff x="4579164" y="3203653"/>
                        <a:chExt cx="1244833" cy="1020397"/>
                      </a:xfrm>
                    </p:grpSpPr>
                    <p:sp>
                      <p:nvSpPr>
                        <p:cNvPr id="4128" name="Google Shape;4128;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75"/>
                        <p:cNvGrpSpPr/>
                        <p:nvPr/>
                      </p:nvGrpSpPr>
                      <p:grpSpPr>
                        <a:xfrm>
                          <a:off x="4579164" y="3203653"/>
                          <a:ext cx="1244833" cy="1020397"/>
                          <a:chOff x="4579164" y="3203653"/>
                          <a:chExt cx="1244833" cy="1020397"/>
                        </a:xfrm>
                      </p:grpSpPr>
                      <p:sp>
                        <p:nvSpPr>
                          <p:cNvPr id="4153" name="Google Shape;4153;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4" name="Google Shape;4154;p75"/>
                          <p:cNvGrpSpPr/>
                          <p:nvPr/>
                        </p:nvGrpSpPr>
                        <p:grpSpPr>
                          <a:xfrm>
                            <a:off x="4579164" y="3203653"/>
                            <a:ext cx="1244833" cy="1020397"/>
                            <a:chOff x="4579164" y="3203653"/>
                            <a:chExt cx="1244833" cy="1020397"/>
                          </a:xfrm>
                        </p:grpSpPr>
                        <p:sp>
                          <p:nvSpPr>
                            <p:cNvPr id="4155" name="Google Shape;4155;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2" name="Google Shape;4162;p75"/>
                            <p:cNvGrpSpPr/>
                            <p:nvPr/>
                          </p:nvGrpSpPr>
                          <p:grpSpPr>
                            <a:xfrm>
                              <a:off x="4579164" y="3203653"/>
                              <a:ext cx="1244833" cy="1020397"/>
                              <a:chOff x="4579164" y="3203653"/>
                              <a:chExt cx="1244833" cy="1020397"/>
                            </a:xfrm>
                          </p:grpSpPr>
                          <p:sp>
                            <p:nvSpPr>
                              <p:cNvPr id="4163" name="Google Shape;4163;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75"/>
                              <p:cNvGrpSpPr/>
                              <p:nvPr/>
                            </p:nvGrpSpPr>
                            <p:grpSpPr>
                              <a:xfrm>
                                <a:off x="4579164" y="3203653"/>
                                <a:ext cx="1244833" cy="1020397"/>
                                <a:chOff x="4579164" y="3203653"/>
                                <a:chExt cx="1244833" cy="1020397"/>
                              </a:xfrm>
                            </p:grpSpPr>
                            <p:sp>
                              <p:nvSpPr>
                                <p:cNvPr id="4177" name="Google Shape;4177;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75"/>
                                <p:cNvGrpSpPr/>
                                <p:nvPr/>
                              </p:nvGrpSpPr>
                              <p:grpSpPr>
                                <a:xfrm>
                                  <a:off x="4579164" y="3203653"/>
                                  <a:ext cx="1244833" cy="1020397"/>
                                  <a:chOff x="4579164" y="3203653"/>
                                  <a:chExt cx="1244833" cy="1020397"/>
                                </a:xfrm>
                              </p:grpSpPr>
                              <p:sp>
                                <p:nvSpPr>
                                  <p:cNvPr id="4185" name="Google Shape;4185;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0" name="Google Shape;4190;p75"/>
                                  <p:cNvGrpSpPr/>
                                  <p:nvPr/>
                                </p:nvGrpSpPr>
                                <p:grpSpPr>
                                  <a:xfrm>
                                    <a:off x="4579164" y="3203653"/>
                                    <a:ext cx="1244833" cy="1020397"/>
                                    <a:chOff x="4579164" y="3203653"/>
                                    <a:chExt cx="1244833" cy="1020397"/>
                                  </a:xfrm>
                                </p:grpSpPr>
                                <p:sp>
                                  <p:nvSpPr>
                                    <p:cNvPr id="4191" name="Google Shape;4191;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95" name="Google Shape;4195;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75"/>
              <p:cNvGrpSpPr/>
              <p:nvPr/>
            </p:nvGrpSpPr>
            <p:grpSpPr>
              <a:xfrm>
                <a:off x="4595437" y="3598775"/>
                <a:ext cx="37776" cy="32451"/>
                <a:chOff x="4595437" y="3598775"/>
                <a:chExt cx="37776" cy="32451"/>
              </a:xfrm>
            </p:grpSpPr>
            <p:sp>
              <p:nvSpPr>
                <p:cNvPr id="4200" name="Google Shape;4200;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75"/>
              <p:cNvGrpSpPr/>
              <p:nvPr/>
            </p:nvGrpSpPr>
            <p:grpSpPr>
              <a:xfrm>
                <a:off x="4641864" y="3524443"/>
                <a:ext cx="37776" cy="32380"/>
                <a:chOff x="4641864" y="3524443"/>
                <a:chExt cx="37776" cy="32380"/>
              </a:xfrm>
            </p:grpSpPr>
            <p:sp>
              <p:nvSpPr>
                <p:cNvPr id="4203" name="Google Shape;4203;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75"/>
              <p:cNvGrpSpPr/>
              <p:nvPr/>
            </p:nvGrpSpPr>
            <p:grpSpPr>
              <a:xfrm>
                <a:off x="4648431" y="3893901"/>
                <a:ext cx="37776" cy="32357"/>
                <a:chOff x="4648431" y="3893901"/>
                <a:chExt cx="37776" cy="32357"/>
              </a:xfrm>
            </p:grpSpPr>
            <p:sp>
              <p:nvSpPr>
                <p:cNvPr id="4206" name="Google Shape;4206;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5"/>
              <p:cNvGrpSpPr/>
              <p:nvPr/>
            </p:nvGrpSpPr>
            <p:grpSpPr>
              <a:xfrm>
                <a:off x="4567752" y="3722908"/>
                <a:ext cx="37870" cy="32380"/>
                <a:chOff x="4567752" y="3722908"/>
                <a:chExt cx="37870" cy="32380"/>
              </a:xfrm>
            </p:grpSpPr>
            <p:sp>
              <p:nvSpPr>
                <p:cNvPr id="4209" name="Google Shape;4209;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5"/>
              <p:cNvGrpSpPr/>
              <p:nvPr/>
            </p:nvGrpSpPr>
            <p:grpSpPr>
              <a:xfrm>
                <a:off x="4617506" y="3652052"/>
                <a:ext cx="37783" cy="32357"/>
                <a:chOff x="4617506" y="3652052"/>
                <a:chExt cx="37783" cy="32357"/>
              </a:xfrm>
            </p:grpSpPr>
            <p:sp>
              <p:nvSpPr>
                <p:cNvPr id="4212" name="Google Shape;4212;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75"/>
              <p:cNvGrpSpPr/>
              <p:nvPr/>
            </p:nvGrpSpPr>
            <p:grpSpPr>
              <a:xfrm>
                <a:off x="4739005" y="3554149"/>
                <a:ext cx="37870" cy="32357"/>
                <a:chOff x="4739005" y="3554149"/>
                <a:chExt cx="37870" cy="32357"/>
              </a:xfrm>
            </p:grpSpPr>
            <p:sp>
              <p:nvSpPr>
                <p:cNvPr id="4215" name="Google Shape;4215;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75"/>
              <p:cNvGrpSpPr/>
              <p:nvPr/>
            </p:nvGrpSpPr>
            <p:grpSpPr>
              <a:xfrm>
                <a:off x="4806557" y="3630258"/>
                <a:ext cx="37776" cy="32364"/>
                <a:chOff x="4806557" y="3630258"/>
                <a:chExt cx="37776" cy="32364"/>
              </a:xfrm>
            </p:grpSpPr>
            <p:sp>
              <p:nvSpPr>
                <p:cNvPr id="4218" name="Google Shape;4218;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75"/>
              <p:cNvGrpSpPr/>
              <p:nvPr/>
            </p:nvGrpSpPr>
            <p:grpSpPr>
              <a:xfrm>
                <a:off x="4737007" y="4004357"/>
                <a:ext cx="37870" cy="32357"/>
                <a:chOff x="4737007" y="4004357"/>
                <a:chExt cx="37870" cy="32357"/>
              </a:xfrm>
            </p:grpSpPr>
            <p:sp>
              <p:nvSpPr>
                <p:cNvPr id="4221" name="Google Shape;4221;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75"/>
              <p:cNvGrpSpPr/>
              <p:nvPr/>
            </p:nvGrpSpPr>
            <p:grpSpPr>
              <a:xfrm>
                <a:off x="4773634" y="4208627"/>
                <a:ext cx="37776" cy="32357"/>
                <a:chOff x="4773634" y="4208627"/>
                <a:chExt cx="37776" cy="32357"/>
              </a:xfrm>
            </p:grpSpPr>
            <p:sp>
              <p:nvSpPr>
                <p:cNvPr id="4224" name="Google Shape;4224;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75"/>
              <p:cNvGrpSpPr/>
              <p:nvPr/>
            </p:nvGrpSpPr>
            <p:grpSpPr>
              <a:xfrm>
                <a:off x="4888282" y="4074764"/>
                <a:ext cx="37776" cy="32451"/>
                <a:chOff x="4888282" y="4074764"/>
                <a:chExt cx="37776" cy="32451"/>
              </a:xfrm>
            </p:grpSpPr>
            <p:sp>
              <p:nvSpPr>
                <p:cNvPr id="4227" name="Google Shape;4227;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5"/>
              <p:cNvGrpSpPr/>
              <p:nvPr/>
            </p:nvGrpSpPr>
            <p:grpSpPr>
              <a:xfrm>
                <a:off x="4901315" y="3804271"/>
                <a:ext cx="37776" cy="32364"/>
                <a:chOff x="4901315" y="3804271"/>
                <a:chExt cx="37776" cy="32364"/>
              </a:xfrm>
            </p:grpSpPr>
            <p:sp>
              <p:nvSpPr>
                <p:cNvPr id="4230" name="Google Shape;4230;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5"/>
              <p:cNvGrpSpPr/>
              <p:nvPr/>
            </p:nvGrpSpPr>
            <p:grpSpPr>
              <a:xfrm>
                <a:off x="4866394" y="3715035"/>
                <a:ext cx="37846" cy="32357"/>
                <a:chOff x="4866394" y="3715035"/>
                <a:chExt cx="37846" cy="32357"/>
              </a:xfrm>
            </p:grpSpPr>
            <p:sp>
              <p:nvSpPr>
                <p:cNvPr id="4233" name="Google Shape;4233;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5"/>
              <p:cNvGrpSpPr/>
              <p:nvPr/>
            </p:nvGrpSpPr>
            <p:grpSpPr>
              <a:xfrm>
                <a:off x="4979233" y="3839798"/>
                <a:ext cx="37878" cy="32420"/>
                <a:chOff x="4979233" y="3839798"/>
                <a:chExt cx="37878" cy="32420"/>
              </a:xfrm>
            </p:grpSpPr>
            <p:sp>
              <p:nvSpPr>
                <p:cNvPr id="4236" name="Google Shape;4236;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5"/>
              <p:cNvGrpSpPr/>
              <p:nvPr/>
            </p:nvGrpSpPr>
            <p:grpSpPr>
              <a:xfrm>
                <a:off x="4790662" y="3679147"/>
                <a:ext cx="37783" cy="32380"/>
                <a:chOff x="4790662" y="3679147"/>
                <a:chExt cx="37783" cy="32380"/>
              </a:xfrm>
            </p:grpSpPr>
            <p:sp>
              <p:nvSpPr>
                <p:cNvPr id="4239" name="Google Shape;4239;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5"/>
              <p:cNvGrpSpPr/>
              <p:nvPr/>
            </p:nvGrpSpPr>
            <p:grpSpPr>
              <a:xfrm>
                <a:off x="4857263" y="3557861"/>
                <a:ext cx="37776" cy="32357"/>
                <a:chOff x="4857263" y="3557861"/>
                <a:chExt cx="37776" cy="32357"/>
              </a:xfrm>
            </p:grpSpPr>
            <p:sp>
              <p:nvSpPr>
                <p:cNvPr id="4242" name="Google Shape;4242;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5"/>
              <p:cNvGrpSpPr/>
              <p:nvPr/>
            </p:nvGrpSpPr>
            <p:grpSpPr>
              <a:xfrm>
                <a:off x="4883902" y="3648033"/>
                <a:ext cx="37783" cy="32380"/>
                <a:chOff x="4883902" y="3648033"/>
                <a:chExt cx="37783" cy="32380"/>
              </a:xfrm>
            </p:grpSpPr>
            <p:sp>
              <p:nvSpPr>
                <p:cNvPr id="4245" name="Google Shape;4245;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5"/>
              <p:cNvGrpSpPr/>
              <p:nvPr/>
            </p:nvGrpSpPr>
            <p:grpSpPr>
              <a:xfrm>
                <a:off x="4907780" y="3347220"/>
                <a:ext cx="37878" cy="32357"/>
                <a:chOff x="4907780" y="3347220"/>
                <a:chExt cx="37878" cy="32357"/>
              </a:xfrm>
            </p:grpSpPr>
            <p:sp>
              <p:nvSpPr>
                <p:cNvPr id="4248" name="Google Shape;4248;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5"/>
              <p:cNvGrpSpPr/>
              <p:nvPr/>
            </p:nvGrpSpPr>
            <p:grpSpPr>
              <a:xfrm>
                <a:off x="5065048" y="3738150"/>
                <a:ext cx="37783" cy="32364"/>
                <a:chOff x="5065048" y="3738150"/>
                <a:chExt cx="37783" cy="32364"/>
              </a:xfrm>
            </p:grpSpPr>
            <p:sp>
              <p:nvSpPr>
                <p:cNvPr id="4251" name="Google Shape;4251;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5"/>
              <p:cNvGrpSpPr/>
              <p:nvPr/>
            </p:nvGrpSpPr>
            <p:grpSpPr>
              <a:xfrm>
                <a:off x="5071616" y="3284615"/>
                <a:ext cx="37783" cy="32357"/>
                <a:chOff x="5071616" y="3284615"/>
                <a:chExt cx="37783" cy="32357"/>
              </a:xfrm>
            </p:grpSpPr>
            <p:sp>
              <p:nvSpPr>
                <p:cNvPr id="4254" name="Google Shape;4254;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5389291" y="3759921"/>
                <a:ext cx="37783" cy="32380"/>
                <a:chOff x="5389291" y="3759921"/>
                <a:chExt cx="37783" cy="32380"/>
              </a:xfrm>
            </p:grpSpPr>
            <p:sp>
              <p:nvSpPr>
                <p:cNvPr id="4257" name="Google Shape;4257;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5"/>
              <p:cNvGrpSpPr/>
              <p:nvPr/>
            </p:nvGrpSpPr>
            <p:grpSpPr>
              <a:xfrm>
                <a:off x="5431534" y="3632932"/>
                <a:ext cx="37878" cy="32451"/>
                <a:chOff x="5431534" y="3632932"/>
                <a:chExt cx="37878" cy="32451"/>
              </a:xfrm>
            </p:grpSpPr>
            <p:sp>
              <p:nvSpPr>
                <p:cNvPr id="4260" name="Google Shape;4260;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5"/>
              <p:cNvGrpSpPr/>
              <p:nvPr/>
            </p:nvGrpSpPr>
            <p:grpSpPr>
              <a:xfrm>
                <a:off x="5540755" y="3544829"/>
                <a:ext cx="37783" cy="32357"/>
                <a:chOff x="5540755" y="3544829"/>
                <a:chExt cx="37783" cy="32357"/>
              </a:xfrm>
            </p:grpSpPr>
            <p:sp>
              <p:nvSpPr>
                <p:cNvPr id="4263" name="Google Shape;4263;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5"/>
              <p:cNvGrpSpPr/>
              <p:nvPr/>
            </p:nvGrpSpPr>
            <p:grpSpPr>
              <a:xfrm>
                <a:off x="5579293" y="3412107"/>
                <a:ext cx="37776" cy="32357"/>
                <a:chOff x="5579293" y="3412107"/>
                <a:chExt cx="37776" cy="32357"/>
              </a:xfrm>
            </p:grpSpPr>
            <p:sp>
              <p:nvSpPr>
                <p:cNvPr id="4266" name="Google Shape;4266;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5"/>
              <p:cNvGrpSpPr/>
              <p:nvPr/>
            </p:nvGrpSpPr>
            <p:grpSpPr>
              <a:xfrm>
                <a:off x="5801346" y="3284615"/>
                <a:ext cx="37783" cy="32357"/>
                <a:chOff x="5801346" y="3284615"/>
                <a:chExt cx="37783" cy="32357"/>
              </a:xfrm>
            </p:grpSpPr>
            <p:sp>
              <p:nvSpPr>
                <p:cNvPr id="4269" name="Google Shape;4269;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5"/>
              <p:cNvGrpSpPr/>
              <p:nvPr/>
            </p:nvGrpSpPr>
            <p:grpSpPr>
              <a:xfrm>
                <a:off x="5763578" y="3399067"/>
                <a:ext cx="37776" cy="32364"/>
                <a:chOff x="5763578" y="3399067"/>
                <a:chExt cx="37776" cy="32364"/>
              </a:xfrm>
            </p:grpSpPr>
            <p:sp>
              <p:nvSpPr>
                <p:cNvPr id="4272" name="Google Shape;4272;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75"/>
              <p:cNvGrpSpPr/>
              <p:nvPr/>
            </p:nvGrpSpPr>
            <p:grpSpPr>
              <a:xfrm>
                <a:off x="5395858" y="3230952"/>
                <a:ext cx="37776" cy="32364"/>
                <a:chOff x="5395858" y="3230952"/>
                <a:chExt cx="37776" cy="32364"/>
              </a:xfrm>
            </p:grpSpPr>
            <p:sp>
              <p:nvSpPr>
                <p:cNvPr id="4275" name="Google Shape;4275;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5"/>
              <p:cNvGrpSpPr/>
              <p:nvPr/>
            </p:nvGrpSpPr>
            <p:grpSpPr>
              <a:xfrm>
                <a:off x="5264088" y="3188237"/>
                <a:ext cx="37776" cy="32357"/>
                <a:chOff x="5264088" y="3188237"/>
                <a:chExt cx="37776" cy="32357"/>
              </a:xfrm>
            </p:grpSpPr>
            <p:sp>
              <p:nvSpPr>
                <p:cNvPr id="4278" name="Google Shape;4278;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75"/>
              <p:cNvGrpSpPr/>
              <p:nvPr/>
            </p:nvGrpSpPr>
            <p:grpSpPr>
              <a:xfrm>
                <a:off x="5585758" y="3237425"/>
                <a:ext cx="37878" cy="32357"/>
                <a:chOff x="5585758" y="3237425"/>
                <a:chExt cx="37878" cy="32357"/>
              </a:xfrm>
            </p:grpSpPr>
            <p:sp>
              <p:nvSpPr>
                <p:cNvPr id="4281" name="Google Shape;4281;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75"/>
              <p:cNvGrpSpPr/>
              <p:nvPr/>
            </p:nvGrpSpPr>
            <p:grpSpPr>
              <a:xfrm>
                <a:off x="4874196" y="3291088"/>
                <a:ext cx="37878" cy="32451"/>
                <a:chOff x="4874196" y="3291088"/>
                <a:chExt cx="37878" cy="32451"/>
              </a:xfrm>
            </p:grpSpPr>
            <p:sp>
              <p:nvSpPr>
                <p:cNvPr id="4284" name="Google Shape;4284;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75"/>
              <p:cNvGrpSpPr/>
              <p:nvPr/>
            </p:nvGrpSpPr>
            <p:grpSpPr>
              <a:xfrm>
                <a:off x="5197770" y="3785466"/>
                <a:ext cx="37783" cy="32427"/>
                <a:chOff x="5197770" y="3785466"/>
                <a:chExt cx="37783" cy="32427"/>
              </a:xfrm>
            </p:grpSpPr>
            <p:sp>
              <p:nvSpPr>
                <p:cNvPr id="4287" name="Google Shape;4287;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5"/>
              <p:cNvGrpSpPr/>
              <p:nvPr/>
            </p:nvGrpSpPr>
            <p:grpSpPr>
              <a:xfrm>
                <a:off x="5177699" y="3492117"/>
                <a:ext cx="37776" cy="32357"/>
                <a:chOff x="5177699" y="3492117"/>
                <a:chExt cx="37776" cy="32357"/>
              </a:xfrm>
            </p:grpSpPr>
            <p:sp>
              <p:nvSpPr>
                <p:cNvPr id="4290" name="Google Shape;4290;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75"/>
              <p:cNvGrpSpPr/>
              <p:nvPr/>
            </p:nvGrpSpPr>
            <p:grpSpPr>
              <a:xfrm>
                <a:off x="5349431" y="3622346"/>
                <a:ext cx="37870" cy="32380"/>
                <a:chOff x="5349431" y="3622346"/>
                <a:chExt cx="37870" cy="32380"/>
              </a:xfrm>
            </p:grpSpPr>
            <p:sp>
              <p:nvSpPr>
                <p:cNvPr id="4293" name="Google Shape;4293;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5068855" y="3563980"/>
                <a:ext cx="53954" cy="46223"/>
                <a:chOff x="5068855" y="3563980"/>
                <a:chExt cx="53954" cy="46223"/>
              </a:xfrm>
            </p:grpSpPr>
            <p:sp>
              <p:nvSpPr>
                <p:cNvPr id="4296" name="Google Shape;4296;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5"/>
              <p:cNvGrpSpPr/>
              <p:nvPr/>
            </p:nvGrpSpPr>
            <p:grpSpPr>
              <a:xfrm>
                <a:off x="5037654" y="3392507"/>
                <a:ext cx="37870" cy="32451"/>
                <a:chOff x="5037654" y="3392507"/>
                <a:chExt cx="37870" cy="32451"/>
              </a:xfrm>
            </p:grpSpPr>
            <p:sp>
              <p:nvSpPr>
                <p:cNvPr id="4299" name="Google Shape;4299;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5"/>
              <p:cNvGrpSpPr/>
              <p:nvPr/>
            </p:nvGrpSpPr>
            <p:grpSpPr>
              <a:xfrm>
                <a:off x="5456560" y="3368629"/>
                <a:ext cx="37870" cy="32451"/>
                <a:chOff x="5456560" y="3368629"/>
                <a:chExt cx="37870" cy="32451"/>
              </a:xfrm>
            </p:grpSpPr>
            <p:sp>
              <p:nvSpPr>
                <p:cNvPr id="4302" name="Google Shape;4302;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4755749" y="3501516"/>
                <a:ext cx="46246" cy="39608"/>
                <a:chOff x="4755749" y="3501516"/>
                <a:chExt cx="46246" cy="39608"/>
              </a:xfrm>
            </p:grpSpPr>
            <p:sp>
              <p:nvSpPr>
                <p:cNvPr id="4305" name="Google Shape;4305;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75"/>
              <p:cNvGrpSpPr/>
              <p:nvPr/>
            </p:nvGrpSpPr>
            <p:grpSpPr>
              <a:xfrm>
                <a:off x="4681346" y="3485582"/>
                <a:ext cx="37783" cy="32427"/>
                <a:chOff x="4681346" y="3485582"/>
                <a:chExt cx="37783" cy="32427"/>
              </a:xfrm>
            </p:grpSpPr>
            <p:sp>
              <p:nvSpPr>
                <p:cNvPr id="4308" name="Google Shape;4308;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5"/>
              <p:cNvGrpSpPr/>
              <p:nvPr/>
            </p:nvGrpSpPr>
            <p:grpSpPr>
              <a:xfrm>
                <a:off x="4767067" y="3291088"/>
                <a:ext cx="37878" cy="32451"/>
                <a:chOff x="4767067" y="3291088"/>
                <a:chExt cx="37878" cy="32451"/>
              </a:xfrm>
            </p:grpSpPr>
            <p:sp>
              <p:nvSpPr>
                <p:cNvPr id="4311" name="Google Shape;4311;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5"/>
              <p:cNvGrpSpPr/>
              <p:nvPr/>
            </p:nvGrpSpPr>
            <p:grpSpPr>
              <a:xfrm>
                <a:off x="4687819" y="3405539"/>
                <a:ext cx="37776" cy="32451"/>
                <a:chOff x="4687819" y="3405539"/>
                <a:chExt cx="37776" cy="32451"/>
              </a:xfrm>
            </p:grpSpPr>
            <p:sp>
              <p:nvSpPr>
                <p:cNvPr id="4314" name="Google Shape;4314;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5"/>
              <p:cNvGrpSpPr/>
              <p:nvPr/>
            </p:nvGrpSpPr>
            <p:grpSpPr>
              <a:xfrm>
                <a:off x="4923101" y="3444809"/>
                <a:ext cx="52813" cy="45318"/>
                <a:chOff x="4923101" y="3444809"/>
                <a:chExt cx="52813" cy="45318"/>
              </a:xfrm>
            </p:grpSpPr>
            <p:sp>
              <p:nvSpPr>
                <p:cNvPr id="4317" name="Google Shape;4317;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75"/>
              <p:cNvGrpSpPr/>
              <p:nvPr/>
            </p:nvGrpSpPr>
            <p:grpSpPr>
              <a:xfrm>
                <a:off x="4846040" y="3654750"/>
                <a:ext cx="31405" cy="26993"/>
                <a:chOff x="4846040" y="3654750"/>
                <a:chExt cx="31405" cy="26993"/>
              </a:xfrm>
            </p:grpSpPr>
            <p:sp>
              <p:nvSpPr>
                <p:cNvPr id="4320" name="Google Shape;4320;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75"/>
              <p:cNvGrpSpPr/>
              <p:nvPr/>
            </p:nvGrpSpPr>
            <p:grpSpPr>
              <a:xfrm>
                <a:off x="4925673" y="3691700"/>
                <a:ext cx="40253" cy="34472"/>
                <a:chOff x="4925673" y="3691700"/>
                <a:chExt cx="40253" cy="34472"/>
              </a:xfrm>
            </p:grpSpPr>
            <p:sp>
              <p:nvSpPr>
                <p:cNvPr id="4323" name="Google Shape;4323;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5"/>
              <p:cNvGrpSpPr/>
              <p:nvPr/>
            </p:nvGrpSpPr>
            <p:grpSpPr>
              <a:xfrm>
                <a:off x="4894653" y="3740848"/>
                <a:ext cx="31405" cy="26906"/>
                <a:chOff x="4894653" y="3740848"/>
                <a:chExt cx="31405" cy="26906"/>
              </a:xfrm>
            </p:grpSpPr>
            <p:sp>
              <p:nvSpPr>
                <p:cNvPr id="4326" name="Google Shape;4326;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75"/>
              <p:cNvGrpSpPr/>
              <p:nvPr/>
            </p:nvGrpSpPr>
            <p:grpSpPr>
              <a:xfrm>
                <a:off x="4962300" y="3696348"/>
                <a:ext cx="38255" cy="32773"/>
                <a:chOff x="4962300" y="3696348"/>
                <a:chExt cx="38255" cy="32773"/>
              </a:xfrm>
            </p:grpSpPr>
            <p:sp>
              <p:nvSpPr>
                <p:cNvPr id="4329" name="Google Shape;4329;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5"/>
              <p:cNvGrpSpPr/>
              <p:nvPr/>
            </p:nvGrpSpPr>
            <p:grpSpPr>
              <a:xfrm>
                <a:off x="4980185" y="3743349"/>
                <a:ext cx="31499" cy="26969"/>
                <a:chOff x="4980185" y="3743349"/>
                <a:chExt cx="31499" cy="26969"/>
              </a:xfrm>
            </p:grpSpPr>
            <p:sp>
              <p:nvSpPr>
                <p:cNvPr id="4332" name="Google Shape;4332;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5"/>
              <p:cNvGrpSpPr/>
              <p:nvPr/>
            </p:nvGrpSpPr>
            <p:grpSpPr>
              <a:xfrm>
                <a:off x="5013768" y="3734312"/>
                <a:ext cx="31499" cy="26969"/>
                <a:chOff x="5013768" y="3734312"/>
                <a:chExt cx="31499" cy="26969"/>
              </a:xfrm>
            </p:grpSpPr>
            <p:sp>
              <p:nvSpPr>
                <p:cNvPr id="4335" name="Google Shape;4335;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75"/>
              <p:cNvGrpSpPr/>
              <p:nvPr/>
            </p:nvGrpSpPr>
            <p:grpSpPr>
              <a:xfrm>
                <a:off x="5036703" y="3764545"/>
                <a:ext cx="31499" cy="26898"/>
                <a:chOff x="5036703" y="3764545"/>
                <a:chExt cx="31499" cy="26898"/>
              </a:xfrm>
            </p:grpSpPr>
            <p:sp>
              <p:nvSpPr>
                <p:cNvPr id="4338" name="Google Shape;4338;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5"/>
              <p:cNvGrpSpPr/>
              <p:nvPr/>
            </p:nvGrpSpPr>
            <p:grpSpPr>
              <a:xfrm>
                <a:off x="4953546" y="3768352"/>
                <a:ext cx="31405" cy="26898"/>
                <a:chOff x="4953546" y="3768352"/>
                <a:chExt cx="31405" cy="26898"/>
              </a:xfrm>
            </p:grpSpPr>
            <p:sp>
              <p:nvSpPr>
                <p:cNvPr id="4341" name="Google Shape;4341;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75"/>
              <p:cNvGrpSpPr/>
              <p:nvPr/>
            </p:nvGrpSpPr>
            <p:grpSpPr>
              <a:xfrm>
                <a:off x="4964770" y="3814016"/>
                <a:ext cx="31499" cy="26993"/>
                <a:chOff x="4964770" y="3814016"/>
                <a:chExt cx="31499" cy="26993"/>
              </a:xfrm>
            </p:grpSpPr>
            <p:sp>
              <p:nvSpPr>
                <p:cNvPr id="4344" name="Google Shape;4344;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5"/>
              <p:cNvGrpSpPr/>
              <p:nvPr/>
            </p:nvGrpSpPr>
            <p:grpSpPr>
              <a:xfrm>
                <a:off x="4923290" y="3800504"/>
                <a:ext cx="31468" cy="26898"/>
                <a:chOff x="4923290" y="3800504"/>
                <a:chExt cx="31468" cy="26898"/>
              </a:xfrm>
            </p:grpSpPr>
            <p:sp>
              <p:nvSpPr>
                <p:cNvPr id="4347" name="Google Shape;4347;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5"/>
              <p:cNvGrpSpPr/>
              <p:nvPr/>
            </p:nvGrpSpPr>
            <p:grpSpPr>
              <a:xfrm>
                <a:off x="5108534" y="3650943"/>
                <a:ext cx="31405" cy="26993"/>
                <a:chOff x="5108534" y="3650943"/>
                <a:chExt cx="31405" cy="26993"/>
              </a:xfrm>
            </p:grpSpPr>
            <p:sp>
              <p:nvSpPr>
                <p:cNvPr id="4350" name="Google Shape;4350;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5"/>
              <p:cNvGrpSpPr/>
              <p:nvPr/>
            </p:nvGrpSpPr>
            <p:grpSpPr>
              <a:xfrm>
                <a:off x="5119380" y="3760739"/>
                <a:ext cx="31499" cy="26993"/>
                <a:chOff x="5119380" y="3760739"/>
                <a:chExt cx="31499" cy="26993"/>
              </a:xfrm>
            </p:grpSpPr>
            <p:sp>
              <p:nvSpPr>
                <p:cNvPr id="4353" name="Google Shape;4353;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75"/>
              <p:cNvGrpSpPr/>
              <p:nvPr/>
            </p:nvGrpSpPr>
            <p:grpSpPr>
              <a:xfrm>
                <a:off x="5119380" y="3788235"/>
                <a:ext cx="31499" cy="26993"/>
                <a:chOff x="5119380" y="3788235"/>
                <a:chExt cx="31499" cy="26993"/>
              </a:xfrm>
            </p:grpSpPr>
            <p:sp>
              <p:nvSpPr>
                <p:cNvPr id="4356" name="Google Shape;4356;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5"/>
              <p:cNvGrpSpPr/>
              <p:nvPr/>
            </p:nvGrpSpPr>
            <p:grpSpPr>
              <a:xfrm>
                <a:off x="5158005" y="3875284"/>
                <a:ext cx="31405" cy="27001"/>
                <a:chOff x="5158005" y="3875284"/>
                <a:chExt cx="31405" cy="27001"/>
              </a:xfrm>
            </p:grpSpPr>
            <p:sp>
              <p:nvSpPr>
                <p:cNvPr id="4359" name="Google Shape;4359;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75"/>
              <p:cNvGrpSpPr/>
              <p:nvPr/>
            </p:nvGrpSpPr>
            <p:grpSpPr>
              <a:xfrm>
                <a:off x="5233163" y="3764545"/>
                <a:ext cx="31499" cy="26898"/>
                <a:chOff x="5233163" y="3764545"/>
                <a:chExt cx="31499" cy="26898"/>
              </a:xfrm>
            </p:grpSpPr>
            <p:sp>
              <p:nvSpPr>
                <p:cNvPr id="4362" name="Google Shape;4362;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5"/>
              <p:cNvGrpSpPr/>
              <p:nvPr/>
            </p:nvGrpSpPr>
            <p:grpSpPr>
              <a:xfrm>
                <a:off x="5276168" y="3805545"/>
                <a:ext cx="31499" cy="26906"/>
                <a:chOff x="5276168" y="3805545"/>
                <a:chExt cx="31499" cy="26906"/>
              </a:xfrm>
            </p:grpSpPr>
            <p:sp>
              <p:nvSpPr>
                <p:cNvPr id="4365" name="Google Shape;4365;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75"/>
              <p:cNvGrpSpPr/>
              <p:nvPr/>
            </p:nvGrpSpPr>
            <p:grpSpPr>
              <a:xfrm>
                <a:off x="5294053" y="3851933"/>
                <a:ext cx="31405" cy="26945"/>
                <a:chOff x="5294053" y="3851933"/>
                <a:chExt cx="31405" cy="26945"/>
              </a:xfrm>
            </p:grpSpPr>
            <p:sp>
              <p:nvSpPr>
                <p:cNvPr id="4368" name="Google Shape;4368;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5"/>
              <p:cNvGrpSpPr/>
              <p:nvPr/>
            </p:nvGrpSpPr>
            <p:grpSpPr>
              <a:xfrm>
                <a:off x="5341723" y="3851902"/>
                <a:ext cx="31405" cy="26977"/>
                <a:chOff x="5341723" y="3851902"/>
                <a:chExt cx="31405" cy="26977"/>
              </a:xfrm>
            </p:grpSpPr>
            <p:sp>
              <p:nvSpPr>
                <p:cNvPr id="4371" name="Google Shape;4371;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5"/>
              <p:cNvGrpSpPr/>
              <p:nvPr/>
            </p:nvGrpSpPr>
            <p:grpSpPr>
              <a:xfrm>
                <a:off x="5054871" y="3507855"/>
                <a:ext cx="31405" cy="26993"/>
                <a:chOff x="5054871" y="3507855"/>
                <a:chExt cx="31405" cy="26993"/>
              </a:xfrm>
            </p:grpSpPr>
            <p:sp>
              <p:nvSpPr>
                <p:cNvPr id="4374" name="Google Shape;4374;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5"/>
              <p:cNvGrpSpPr/>
              <p:nvPr/>
            </p:nvGrpSpPr>
            <p:grpSpPr>
              <a:xfrm>
                <a:off x="4876579" y="3675325"/>
                <a:ext cx="31405" cy="26969"/>
                <a:chOff x="4876579" y="3675325"/>
                <a:chExt cx="31405" cy="26969"/>
              </a:xfrm>
            </p:grpSpPr>
            <p:sp>
              <p:nvSpPr>
                <p:cNvPr id="4377" name="Google Shape;4377;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5"/>
              <p:cNvGrpSpPr/>
              <p:nvPr/>
            </p:nvGrpSpPr>
            <p:grpSpPr>
              <a:xfrm>
                <a:off x="4842233" y="3688333"/>
                <a:ext cx="31405" cy="26993"/>
                <a:chOff x="4842233" y="3688333"/>
                <a:chExt cx="31405" cy="26993"/>
              </a:xfrm>
            </p:grpSpPr>
            <p:sp>
              <p:nvSpPr>
                <p:cNvPr id="4380" name="Google Shape;4380;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5"/>
              <p:cNvGrpSpPr/>
              <p:nvPr/>
            </p:nvGrpSpPr>
            <p:grpSpPr>
              <a:xfrm>
                <a:off x="5187876" y="3608032"/>
                <a:ext cx="31405" cy="27001"/>
                <a:chOff x="5187876" y="3608032"/>
                <a:chExt cx="31405" cy="27001"/>
              </a:xfrm>
            </p:grpSpPr>
            <p:sp>
              <p:nvSpPr>
                <p:cNvPr id="4383" name="Google Shape;4383;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75"/>
              <p:cNvGrpSpPr/>
              <p:nvPr/>
            </p:nvGrpSpPr>
            <p:grpSpPr>
              <a:xfrm>
                <a:off x="5269224" y="3304167"/>
                <a:ext cx="40253" cy="34402"/>
                <a:chOff x="5269224" y="3304167"/>
                <a:chExt cx="40253" cy="34402"/>
              </a:xfrm>
            </p:grpSpPr>
            <p:sp>
              <p:nvSpPr>
                <p:cNvPr id="4388" name="Google Shape;4388;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5"/>
              <p:cNvGrpSpPr/>
              <p:nvPr/>
            </p:nvGrpSpPr>
            <p:grpSpPr>
              <a:xfrm>
                <a:off x="5327354" y="3476615"/>
                <a:ext cx="49864" cy="42723"/>
                <a:chOff x="5327354" y="3476615"/>
                <a:chExt cx="49864" cy="42723"/>
              </a:xfrm>
            </p:grpSpPr>
            <p:sp>
              <p:nvSpPr>
                <p:cNvPr id="4391" name="Google Shape;4391;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3" name="Google Shape;4393;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75"/>
              <p:cNvGrpSpPr/>
              <p:nvPr/>
            </p:nvGrpSpPr>
            <p:grpSpPr>
              <a:xfrm>
                <a:off x="5341723" y="3775957"/>
                <a:ext cx="31405" cy="26898"/>
                <a:chOff x="5341723" y="3775957"/>
                <a:chExt cx="31405" cy="26898"/>
              </a:xfrm>
            </p:grpSpPr>
            <p:sp>
              <p:nvSpPr>
                <p:cNvPr id="4396" name="Google Shape;4396;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75"/>
              <p:cNvGrpSpPr/>
              <p:nvPr/>
            </p:nvGrpSpPr>
            <p:grpSpPr>
              <a:xfrm>
                <a:off x="5439053" y="3699274"/>
                <a:ext cx="31405" cy="26898"/>
                <a:chOff x="5439053" y="3699274"/>
                <a:chExt cx="31405" cy="26898"/>
              </a:xfrm>
            </p:grpSpPr>
            <p:sp>
              <p:nvSpPr>
                <p:cNvPr id="4399" name="Google Shape;4399;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75"/>
              <p:cNvGrpSpPr/>
              <p:nvPr/>
            </p:nvGrpSpPr>
            <p:grpSpPr>
              <a:xfrm>
                <a:off x="5412414" y="3622307"/>
                <a:ext cx="31499" cy="26993"/>
                <a:chOff x="5412414" y="3622307"/>
                <a:chExt cx="31499" cy="26993"/>
              </a:xfrm>
            </p:grpSpPr>
            <p:sp>
              <p:nvSpPr>
                <p:cNvPr id="4402" name="Google Shape;4402;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75"/>
              <p:cNvGrpSpPr/>
              <p:nvPr/>
            </p:nvGrpSpPr>
            <p:grpSpPr>
              <a:xfrm>
                <a:off x="5476254" y="3473949"/>
                <a:ext cx="26835" cy="26930"/>
                <a:chOff x="5476254" y="3473949"/>
                <a:chExt cx="26835" cy="26930"/>
              </a:xfrm>
            </p:grpSpPr>
            <p:sp>
              <p:nvSpPr>
                <p:cNvPr id="4405" name="Google Shape;4405;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75"/>
              <p:cNvGrpSpPr/>
              <p:nvPr/>
            </p:nvGrpSpPr>
            <p:grpSpPr>
              <a:xfrm>
                <a:off x="5564547" y="3481594"/>
                <a:ext cx="31397" cy="26898"/>
                <a:chOff x="5564547" y="3481594"/>
                <a:chExt cx="31397" cy="26898"/>
              </a:xfrm>
            </p:grpSpPr>
            <p:sp>
              <p:nvSpPr>
                <p:cNvPr id="4408" name="Google Shape;4408;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75"/>
              <p:cNvGrpSpPr/>
              <p:nvPr/>
            </p:nvGrpSpPr>
            <p:grpSpPr>
              <a:xfrm>
                <a:off x="5534101" y="3470174"/>
                <a:ext cx="31397" cy="26906"/>
                <a:chOff x="5534101" y="3470174"/>
                <a:chExt cx="31397" cy="26906"/>
              </a:xfrm>
            </p:grpSpPr>
            <p:sp>
              <p:nvSpPr>
                <p:cNvPr id="4411" name="Google Shape;4411;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75"/>
              <p:cNvGrpSpPr/>
              <p:nvPr/>
            </p:nvGrpSpPr>
            <p:grpSpPr>
              <a:xfrm>
                <a:off x="5610879" y="3314486"/>
                <a:ext cx="31499" cy="26938"/>
                <a:chOff x="5610879" y="3314486"/>
                <a:chExt cx="31499" cy="26938"/>
              </a:xfrm>
            </p:grpSpPr>
            <p:sp>
              <p:nvSpPr>
                <p:cNvPr id="4414" name="Google Shape;4414;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5"/>
              <p:cNvGrpSpPr/>
              <p:nvPr/>
            </p:nvGrpSpPr>
            <p:grpSpPr>
              <a:xfrm>
                <a:off x="4834525" y="3501382"/>
                <a:ext cx="31499" cy="26898"/>
                <a:chOff x="4834525" y="3501382"/>
                <a:chExt cx="31499" cy="26898"/>
              </a:xfrm>
            </p:grpSpPr>
            <p:sp>
              <p:nvSpPr>
                <p:cNvPr id="4417" name="Google Shape;4417;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75"/>
              <p:cNvGrpSpPr/>
              <p:nvPr/>
            </p:nvGrpSpPr>
            <p:grpSpPr>
              <a:xfrm>
                <a:off x="4898460" y="3580158"/>
                <a:ext cx="31405" cy="26898"/>
                <a:chOff x="4898460" y="3580158"/>
                <a:chExt cx="31405" cy="26898"/>
              </a:xfrm>
            </p:grpSpPr>
            <p:sp>
              <p:nvSpPr>
                <p:cNvPr id="4420" name="Google Shape;4420;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75"/>
              <p:cNvGrpSpPr/>
              <p:nvPr/>
            </p:nvGrpSpPr>
            <p:grpSpPr>
              <a:xfrm>
                <a:off x="4882667" y="3608032"/>
                <a:ext cx="31499" cy="27001"/>
                <a:chOff x="4882667" y="3608032"/>
                <a:chExt cx="31499" cy="27001"/>
              </a:xfrm>
            </p:grpSpPr>
            <p:sp>
              <p:nvSpPr>
                <p:cNvPr id="4423" name="Google Shape;4423;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5"/>
              <p:cNvGrpSpPr/>
              <p:nvPr/>
            </p:nvGrpSpPr>
            <p:grpSpPr>
              <a:xfrm>
                <a:off x="4843373" y="3631407"/>
                <a:ext cx="16273" cy="16186"/>
                <a:chOff x="4843373" y="3631407"/>
                <a:chExt cx="16273" cy="16186"/>
              </a:xfrm>
            </p:grpSpPr>
            <p:sp>
              <p:nvSpPr>
                <p:cNvPr id="4426" name="Google Shape;4426;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75"/>
              <p:cNvGrpSpPr/>
              <p:nvPr/>
            </p:nvGrpSpPr>
            <p:grpSpPr>
              <a:xfrm>
                <a:off x="4727773" y="3591578"/>
                <a:ext cx="31499" cy="26898"/>
                <a:chOff x="4727773" y="3591578"/>
                <a:chExt cx="31499" cy="26898"/>
              </a:xfrm>
            </p:grpSpPr>
            <p:sp>
              <p:nvSpPr>
                <p:cNvPr id="4429" name="Google Shape;4429;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1" name="Google Shape;4431;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75"/>
              <p:cNvGrpSpPr/>
              <p:nvPr/>
            </p:nvGrpSpPr>
            <p:grpSpPr>
              <a:xfrm>
                <a:off x="4609421" y="3577398"/>
                <a:ext cx="31499" cy="27001"/>
                <a:chOff x="4609421" y="3577398"/>
                <a:chExt cx="31499" cy="27001"/>
              </a:xfrm>
            </p:grpSpPr>
            <p:sp>
              <p:nvSpPr>
                <p:cNvPr id="4434" name="Google Shape;4434;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5"/>
              <p:cNvGrpSpPr/>
              <p:nvPr/>
            </p:nvGrpSpPr>
            <p:grpSpPr>
              <a:xfrm>
                <a:off x="4649289" y="3577398"/>
                <a:ext cx="31499" cy="27001"/>
                <a:chOff x="4649289" y="3577398"/>
                <a:chExt cx="31499" cy="27001"/>
              </a:xfrm>
            </p:grpSpPr>
            <p:sp>
              <p:nvSpPr>
                <p:cNvPr id="4437" name="Google Shape;4437;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5"/>
              <p:cNvGrpSpPr/>
              <p:nvPr/>
            </p:nvGrpSpPr>
            <p:grpSpPr>
              <a:xfrm>
                <a:off x="4605614" y="3639523"/>
                <a:ext cx="31499" cy="26906"/>
                <a:chOff x="4605614" y="3639523"/>
                <a:chExt cx="31499" cy="26906"/>
              </a:xfrm>
            </p:grpSpPr>
            <p:sp>
              <p:nvSpPr>
                <p:cNvPr id="4440" name="Google Shape;4440;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5"/>
              <p:cNvGrpSpPr/>
              <p:nvPr/>
            </p:nvGrpSpPr>
            <p:grpSpPr>
              <a:xfrm>
                <a:off x="4785149" y="3618846"/>
                <a:ext cx="26930" cy="26843"/>
                <a:chOff x="4785149" y="3618846"/>
                <a:chExt cx="26930" cy="26843"/>
              </a:xfrm>
            </p:grpSpPr>
            <p:sp>
              <p:nvSpPr>
                <p:cNvPr id="4443" name="Google Shape;4443;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5"/>
              <p:cNvGrpSpPr/>
              <p:nvPr/>
            </p:nvGrpSpPr>
            <p:grpSpPr>
              <a:xfrm>
                <a:off x="4810167" y="3601567"/>
                <a:ext cx="31405" cy="26898"/>
                <a:chOff x="4810167" y="3601567"/>
                <a:chExt cx="31405" cy="26898"/>
              </a:xfrm>
            </p:grpSpPr>
            <p:sp>
              <p:nvSpPr>
                <p:cNvPr id="4446" name="Google Shape;4446;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5"/>
              <p:cNvGrpSpPr/>
              <p:nvPr/>
            </p:nvGrpSpPr>
            <p:grpSpPr>
              <a:xfrm>
                <a:off x="4831002" y="3373230"/>
                <a:ext cx="31405" cy="26898"/>
                <a:chOff x="4831002" y="3373230"/>
                <a:chExt cx="31405" cy="26898"/>
              </a:xfrm>
            </p:grpSpPr>
            <p:sp>
              <p:nvSpPr>
                <p:cNvPr id="4449" name="Google Shape;4449;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5"/>
              <p:cNvGrpSpPr/>
              <p:nvPr/>
            </p:nvGrpSpPr>
            <p:grpSpPr>
              <a:xfrm>
                <a:off x="4719311" y="3355054"/>
                <a:ext cx="31499" cy="27001"/>
                <a:chOff x="4719311" y="3355054"/>
                <a:chExt cx="31499" cy="27001"/>
              </a:xfrm>
            </p:grpSpPr>
            <p:sp>
              <p:nvSpPr>
                <p:cNvPr id="4452" name="Google Shape;4452;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5"/>
              <p:cNvGrpSpPr/>
              <p:nvPr/>
            </p:nvGrpSpPr>
            <p:grpSpPr>
              <a:xfrm>
                <a:off x="4798755" y="3450260"/>
                <a:ext cx="26930" cy="26930"/>
                <a:chOff x="4798755" y="3450260"/>
                <a:chExt cx="26930" cy="26930"/>
              </a:xfrm>
            </p:grpSpPr>
            <p:sp>
              <p:nvSpPr>
                <p:cNvPr id="4455" name="Google Shape;4455;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5"/>
              <p:cNvGrpSpPr/>
              <p:nvPr/>
            </p:nvGrpSpPr>
            <p:grpSpPr>
              <a:xfrm>
                <a:off x="4645576" y="3467555"/>
                <a:ext cx="31405" cy="26953"/>
                <a:chOff x="4645576" y="3467555"/>
                <a:chExt cx="31405" cy="26953"/>
              </a:xfrm>
            </p:grpSpPr>
            <p:sp>
              <p:nvSpPr>
                <p:cNvPr id="4458" name="Google Shape;4458;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75"/>
              <p:cNvGrpSpPr/>
              <p:nvPr/>
            </p:nvGrpSpPr>
            <p:grpSpPr>
              <a:xfrm>
                <a:off x="4687631" y="3583965"/>
                <a:ext cx="31499" cy="26898"/>
                <a:chOff x="4687631" y="3583965"/>
                <a:chExt cx="31499" cy="26898"/>
              </a:xfrm>
            </p:grpSpPr>
            <p:sp>
              <p:nvSpPr>
                <p:cNvPr id="4461" name="Google Shape;4461;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5"/>
              <p:cNvGrpSpPr/>
              <p:nvPr/>
            </p:nvGrpSpPr>
            <p:grpSpPr>
              <a:xfrm>
                <a:off x="4719311" y="3471314"/>
                <a:ext cx="31499" cy="27001"/>
                <a:chOff x="4719311" y="3471314"/>
                <a:chExt cx="31499" cy="27001"/>
              </a:xfrm>
            </p:grpSpPr>
            <p:sp>
              <p:nvSpPr>
                <p:cNvPr id="4464" name="Google Shape;4464;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5"/>
              <p:cNvGrpSpPr/>
              <p:nvPr/>
            </p:nvGrpSpPr>
            <p:grpSpPr>
              <a:xfrm>
                <a:off x="4719311" y="3434404"/>
                <a:ext cx="31499" cy="26898"/>
                <a:chOff x="4719311" y="3434404"/>
                <a:chExt cx="31499" cy="26898"/>
              </a:xfrm>
            </p:grpSpPr>
            <p:sp>
              <p:nvSpPr>
                <p:cNvPr id="4467" name="Google Shape;4467;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5"/>
              <p:cNvGrpSpPr/>
              <p:nvPr/>
            </p:nvGrpSpPr>
            <p:grpSpPr>
              <a:xfrm>
                <a:off x="4768876" y="3401772"/>
                <a:ext cx="31499" cy="26898"/>
                <a:chOff x="4768876" y="3401772"/>
                <a:chExt cx="31499" cy="26898"/>
              </a:xfrm>
            </p:grpSpPr>
            <p:sp>
              <p:nvSpPr>
                <p:cNvPr id="4470" name="Google Shape;4470;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5"/>
              <p:cNvGrpSpPr/>
              <p:nvPr/>
            </p:nvGrpSpPr>
            <p:grpSpPr>
              <a:xfrm>
                <a:off x="4762214" y="3471377"/>
                <a:ext cx="26938" cy="26938"/>
                <a:chOff x="4762214" y="3471377"/>
                <a:chExt cx="26938" cy="26938"/>
              </a:xfrm>
            </p:grpSpPr>
            <p:sp>
              <p:nvSpPr>
                <p:cNvPr id="4473" name="Google Shape;4473;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5"/>
              <p:cNvGrpSpPr/>
              <p:nvPr/>
            </p:nvGrpSpPr>
            <p:grpSpPr>
              <a:xfrm>
                <a:off x="4790473" y="3344782"/>
                <a:ext cx="31405" cy="26898"/>
                <a:chOff x="4790473" y="3344782"/>
                <a:chExt cx="31405" cy="26898"/>
              </a:xfrm>
            </p:grpSpPr>
            <p:sp>
              <p:nvSpPr>
                <p:cNvPr id="4476" name="Google Shape;4476;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5"/>
              <p:cNvGrpSpPr/>
              <p:nvPr/>
            </p:nvGrpSpPr>
            <p:grpSpPr>
              <a:xfrm>
                <a:off x="4823774" y="3950733"/>
                <a:ext cx="37398" cy="32034"/>
                <a:chOff x="4823774" y="3950733"/>
                <a:chExt cx="37398" cy="32034"/>
              </a:xfrm>
            </p:grpSpPr>
            <p:sp>
              <p:nvSpPr>
                <p:cNvPr id="4479" name="Google Shape;4479;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5"/>
              <p:cNvGrpSpPr/>
              <p:nvPr/>
            </p:nvGrpSpPr>
            <p:grpSpPr>
              <a:xfrm>
                <a:off x="4823396" y="4110566"/>
                <a:ext cx="31405" cy="26906"/>
                <a:chOff x="4823396" y="4110566"/>
                <a:chExt cx="31405" cy="26906"/>
              </a:xfrm>
            </p:grpSpPr>
            <p:sp>
              <p:nvSpPr>
                <p:cNvPr id="4482" name="Google Shape;4482;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5"/>
              <p:cNvGrpSpPr/>
              <p:nvPr/>
            </p:nvGrpSpPr>
            <p:grpSpPr>
              <a:xfrm>
                <a:off x="4838332" y="3821150"/>
                <a:ext cx="31499" cy="26898"/>
                <a:chOff x="4838332" y="3821150"/>
                <a:chExt cx="31499" cy="26898"/>
              </a:xfrm>
            </p:grpSpPr>
            <p:sp>
              <p:nvSpPr>
                <p:cNvPr id="4485" name="Google Shape;4485;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5"/>
              <p:cNvGrpSpPr/>
              <p:nvPr/>
            </p:nvGrpSpPr>
            <p:grpSpPr>
              <a:xfrm>
                <a:off x="4661275" y="3815007"/>
                <a:ext cx="36824" cy="31523"/>
                <a:chOff x="4661275" y="3815007"/>
                <a:chExt cx="36824" cy="31523"/>
              </a:xfrm>
            </p:grpSpPr>
            <p:sp>
              <p:nvSpPr>
                <p:cNvPr id="4488" name="Google Shape;4488;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5"/>
              <p:cNvGrpSpPr/>
              <p:nvPr/>
            </p:nvGrpSpPr>
            <p:grpSpPr>
              <a:xfrm>
                <a:off x="4558998" y="3851037"/>
                <a:ext cx="33591" cy="28699"/>
                <a:chOff x="4558998" y="3851037"/>
                <a:chExt cx="33591" cy="28699"/>
              </a:xfrm>
            </p:grpSpPr>
            <p:sp>
              <p:nvSpPr>
                <p:cNvPr id="4491" name="Google Shape;4491;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5"/>
              <p:cNvGrpSpPr/>
              <p:nvPr/>
            </p:nvGrpSpPr>
            <p:grpSpPr>
              <a:xfrm>
                <a:off x="4696762" y="3638587"/>
                <a:ext cx="33591" cy="28794"/>
                <a:chOff x="4696762" y="3638587"/>
                <a:chExt cx="33591" cy="28794"/>
              </a:xfrm>
            </p:grpSpPr>
            <p:sp>
              <p:nvSpPr>
                <p:cNvPr id="4494" name="Google Shape;4494;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5"/>
              <p:cNvGrpSpPr/>
              <p:nvPr/>
            </p:nvGrpSpPr>
            <p:grpSpPr>
              <a:xfrm>
                <a:off x="4929479" y="3939140"/>
                <a:ext cx="33497" cy="28692"/>
                <a:chOff x="4929479" y="3939140"/>
                <a:chExt cx="33497" cy="28692"/>
              </a:xfrm>
            </p:grpSpPr>
            <p:sp>
              <p:nvSpPr>
                <p:cNvPr id="4497" name="Google Shape;4497;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5"/>
              <p:cNvGrpSpPr/>
              <p:nvPr/>
            </p:nvGrpSpPr>
            <p:grpSpPr>
              <a:xfrm>
                <a:off x="4907119" y="3986039"/>
                <a:ext cx="33497" cy="28699"/>
                <a:chOff x="4907119" y="3986039"/>
                <a:chExt cx="33497" cy="28699"/>
              </a:xfrm>
            </p:grpSpPr>
            <p:sp>
              <p:nvSpPr>
                <p:cNvPr id="4500" name="Google Shape;4500;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5"/>
              <p:cNvGrpSpPr/>
              <p:nvPr/>
            </p:nvGrpSpPr>
            <p:grpSpPr>
              <a:xfrm>
                <a:off x="4911783" y="4048102"/>
                <a:ext cx="33591" cy="28762"/>
                <a:chOff x="4911783" y="4048102"/>
                <a:chExt cx="33591" cy="28762"/>
              </a:xfrm>
            </p:grpSpPr>
            <p:sp>
              <p:nvSpPr>
                <p:cNvPr id="4503" name="Google Shape;4503;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5" name="Google Shape;4505;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7" name="Google Shape;4507;p75"/>
              <p:cNvGrpSpPr/>
              <p:nvPr/>
            </p:nvGrpSpPr>
            <p:grpSpPr>
              <a:xfrm>
                <a:off x="4762623" y="3837847"/>
                <a:ext cx="42416" cy="36273"/>
                <a:chOff x="4762623" y="3837847"/>
                <a:chExt cx="42416" cy="36273"/>
              </a:xfrm>
            </p:grpSpPr>
            <p:sp>
              <p:nvSpPr>
                <p:cNvPr id="4508" name="Google Shape;4508;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5"/>
              <p:cNvGrpSpPr/>
              <p:nvPr/>
            </p:nvGrpSpPr>
            <p:grpSpPr>
              <a:xfrm>
                <a:off x="4746044" y="4104966"/>
                <a:ext cx="33497" cy="28699"/>
                <a:chOff x="4746044" y="4104966"/>
                <a:chExt cx="33497" cy="28699"/>
              </a:xfrm>
            </p:grpSpPr>
            <p:sp>
              <p:nvSpPr>
                <p:cNvPr id="4511" name="Google Shape;4511;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5"/>
              <p:cNvGrpSpPr/>
              <p:nvPr/>
            </p:nvGrpSpPr>
            <p:grpSpPr>
              <a:xfrm>
                <a:off x="4859646" y="4162554"/>
                <a:ext cx="33591" cy="28762"/>
                <a:chOff x="4859646" y="4162554"/>
                <a:chExt cx="33591" cy="28762"/>
              </a:xfrm>
            </p:grpSpPr>
            <p:sp>
              <p:nvSpPr>
                <p:cNvPr id="4514" name="Google Shape;4514;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6" name="Google Shape;4516;p75"/>
            <p:cNvGrpSpPr/>
            <p:nvPr/>
          </p:nvGrpSpPr>
          <p:grpSpPr>
            <a:xfrm>
              <a:off x="3597785" y="3274438"/>
              <a:ext cx="855610" cy="1122100"/>
              <a:chOff x="3597785" y="3274438"/>
              <a:chExt cx="855610" cy="1122100"/>
            </a:xfrm>
          </p:grpSpPr>
          <p:grpSp>
            <p:nvGrpSpPr>
              <p:cNvPr id="4517" name="Google Shape;4517;p75"/>
              <p:cNvGrpSpPr/>
              <p:nvPr/>
            </p:nvGrpSpPr>
            <p:grpSpPr>
              <a:xfrm>
                <a:off x="3617857" y="3284717"/>
                <a:ext cx="826785" cy="1099165"/>
                <a:chOff x="3617857" y="3284717"/>
                <a:chExt cx="826785" cy="1099165"/>
              </a:xfrm>
            </p:grpSpPr>
            <p:sp>
              <p:nvSpPr>
                <p:cNvPr id="4518" name="Google Shape;4518;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5"/>
              <p:cNvGrpSpPr/>
              <p:nvPr/>
            </p:nvGrpSpPr>
            <p:grpSpPr>
              <a:xfrm>
                <a:off x="4180904" y="4251758"/>
                <a:ext cx="37783" cy="32420"/>
                <a:chOff x="4180904" y="4251758"/>
                <a:chExt cx="37783" cy="32420"/>
              </a:xfrm>
            </p:grpSpPr>
            <p:sp>
              <p:nvSpPr>
                <p:cNvPr id="4575" name="Google Shape;4575;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5"/>
              <p:cNvGrpSpPr/>
              <p:nvPr/>
            </p:nvGrpSpPr>
            <p:grpSpPr>
              <a:xfrm>
                <a:off x="4201644" y="4081324"/>
                <a:ext cx="37783" cy="32364"/>
                <a:chOff x="4201644" y="4081324"/>
                <a:chExt cx="37783" cy="32364"/>
              </a:xfrm>
            </p:grpSpPr>
            <p:sp>
              <p:nvSpPr>
                <p:cNvPr id="4578" name="Google Shape;4578;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5"/>
              <p:cNvGrpSpPr/>
              <p:nvPr/>
            </p:nvGrpSpPr>
            <p:grpSpPr>
              <a:xfrm>
                <a:off x="4284416" y="3887428"/>
                <a:ext cx="37783" cy="32451"/>
                <a:chOff x="4284416" y="3887428"/>
                <a:chExt cx="37783" cy="32451"/>
              </a:xfrm>
            </p:grpSpPr>
            <p:sp>
              <p:nvSpPr>
                <p:cNvPr id="4581" name="Google Shape;4581;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5"/>
              <p:cNvGrpSpPr/>
              <p:nvPr/>
            </p:nvGrpSpPr>
            <p:grpSpPr>
              <a:xfrm>
                <a:off x="4223721" y="3860404"/>
                <a:ext cx="37870" cy="32364"/>
                <a:chOff x="4223721" y="3860404"/>
                <a:chExt cx="37870" cy="32364"/>
              </a:xfrm>
            </p:grpSpPr>
            <p:sp>
              <p:nvSpPr>
                <p:cNvPr id="4584" name="Google Shape;4584;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5"/>
              <p:cNvGrpSpPr/>
              <p:nvPr/>
            </p:nvGrpSpPr>
            <p:grpSpPr>
              <a:xfrm>
                <a:off x="4104889" y="3699242"/>
                <a:ext cx="37776" cy="32357"/>
                <a:chOff x="4104889" y="3699242"/>
                <a:chExt cx="37776" cy="32357"/>
              </a:xfrm>
            </p:grpSpPr>
            <p:sp>
              <p:nvSpPr>
                <p:cNvPr id="4587" name="Google Shape;4587;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5"/>
              <p:cNvGrpSpPr/>
              <p:nvPr/>
            </p:nvGrpSpPr>
            <p:grpSpPr>
              <a:xfrm>
                <a:off x="4143608" y="3475121"/>
                <a:ext cx="37878" cy="32420"/>
                <a:chOff x="4143608" y="3475121"/>
                <a:chExt cx="37878" cy="32420"/>
              </a:xfrm>
            </p:grpSpPr>
            <p:sp>
              <p:nvSpPr>
                <p:cNvPr id="4590" name="Google Shape;4590;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5"/>
              <p:cNvGrpSpPr/>
              <p:nvPr/>
            </p:nvGrpSpPr>
            <p:grpSpPr>
              <a:xfrm>
                <a:off x="4217248" y="3570893"/>
                <a:ext cx="37776" cy="32364"/>
                <a:chOff x="4217248" y="3570893"/>
                <a:chExt cx="37776" cy="32364"/>
              </a:xfrm>
            </p:grpSpPr>
            <p:sp>
              <p:nvSpPr>
                <p:cNvPr id="4593" name="Google Shape;4593;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5"/>
              <p:cNvGrpSpPr/>
              <p:nvPr/>
            </p:nvGrpSpPr>
            <p:grpSpPr>
              <a:xfrm>
                <a:off x="4255307" y="3431612"/>
                <a:ext cx="37776" cy="32451"/>
                <a:chOff x="4255307" y="3431612"/>
                <a:chExt cx="37776" cy="32451"/>
              </a:xfrm>
            </p:grpSpPr>
            <p:sp>
              <p:nvSpPr>
                <p:cNvPr id="4596" name="Google Shape;4596;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5"/>
              <p:cNvGrpSpPr/>
              <p:nvPr/>
            </p:nvGrpSpPr>
            <p:grpSpPr>
              <a:xfrm>
                <a:off x="3853052" y="3577398"/>
                <a:ext cx="37776" cy="32420"/>
                <a:chOff x="3853052" y="3577398"/>
                <a:chExt cx="37776" cy="32420"/>
              </a:xfrm>
            </p:grpSpPr>
            <p:sp>
              <p:nvSpPr>
                <p:cNvPr id="4599" name="Google Shape;4599;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5"/>
              <p:cNvGrpSpPr/>
              <p:nvPr/>
            </p:nvGrpSpPr>
            <p:grpSpPr>
              <a:xfrm>
                <a:off x="4039908" y="3412107"/>
                <a:ext cx="37776" cy="32357"/>
                <a:chOff x="4039908" y="3412107"/>
                <a:chExt cx="37776" cy="32357"/>
              </a:xfrm>
            </p:grpSpPr>
            <p:sp>
              <p:nvSpPr>
                <p:cNvPr id="4602" name="Google Shape;4602;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5"/>
              <p:cNvGrpSpPr/>
              <p:nvPr/>
            </p:nvGrpSpPr>
            <p:grpSpPr>
              <a:xfrm>
                <a:off x="4017360" y="3342061"/>
                <a:ext cx="37870" cy="32380"/>
                <a:chOff x="4017360" y="3342061"/>
                <a:chExt cx="37870" cy="32380"/>
              </a:xfrm>
            </p:grpSpPr>
            <p:sp>
              <p:nvSpPr>
                <p:cNvPr id="4605" name="Google Shape;4605;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75"/>
              <p:cNvGrpSpPr/>
              <p:nvPr/>
            </p:nvGrpSpPr>
            <p:grpSpPr>
              <a:xfrm>
                <a:off x="3750870" y="3418650"/>
                <a:ext cx="37776" cy="32380"/>
                <a:chOff x="3750870" y="3418650"/>
                <a:chExt cx="37776" cy="32380"/>
              </a:xfrm>
            </p:grpSpPr>
            <p:sp>
              <p:nvSpPr>
                <p:cNvPr id="4610" name="Google Shape;4610;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75"/>
              <p:cNvGrpSpPr/>
              <p:nvPr/>
            </p:nvGrpSpPr>
            <p:grpSpPr>
              <a:xfrm>
                <a:off x="3632509" y="3274438"/>
                <a:ext cx="37783" cy="32357"/>
                <a:chOff x="3632509" y="3274438"/>
                <a:chExt cx="37783" cy="32357"/>
              </a:xfrm>
            </p:grpSpPr>
            <p:sp>
              <p:nvSpPr>
                <p:cNvPr id="4613" name="Google Shape;4613;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75"/>
              <p:cNvGrpSpPr/>
              <p:nvPr/>
            </p:nvGrpSpPr>
            <p:grpSpPr>
              <a:xfrm>
                <a:off x="3906424" y="3297561"/>
                <a:ext cx="37776" cy="32451"/>
                <a:chOff x="3906424" y="3297561"/>
                <a:chExt cx="37776" cy="32451"/>
              </a:xfrm>
            </p:grpSpPr>
            <p:sp>
              <p:nvSpPr>
                <p:cNvPr id="4616" name="Google Shape;4616;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75"/>
              <p:cNvGrpSpPr/>
              <p:nvPr/>
            </p:nvGrpSpPr>
            <p:grpSpPr>
              <a:xfrm>
                <a:off x="3866084" y="3412107"/>
                <a:ext cx="37776" cy="32357"/>
                <a:chOff x="3866084" y="3412107"/>
                <a:chExt cx="37776" cy="32357"/>
              </a:xfrm>
            </p:grpSpPr>
            <p:sp>
              <p:nvSpPr>
                <p:cNvPr id="4619" name="Google Shape;4619;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5"/>
              <p:cNvGrpSpPr/>
              <p:nvPr/>
            </p:nvGrpSpPr>
            <p:grpSpPr>
              <a:xfrm>
                <a:off x="4023919" y="3766409"/>
                <a:ext cx="37783" cy="32357"/>
                <a:chOff x="4023919" y="3766409"/>
                <a:chExt cx="37783" cy="32357"/>
              </a:xfrm>
            </p:grpSpPr>
            <p:sp>
              <p:nvSpPr>
                <p:cNvPr id="4622" name="Google Shape;4622;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5"/>
              <p:cNvGrpSpPr/>
              <p:nvPr/>
            </p:nvGrpSpPr>
            <p:grpSpPr>
              <a:xfrm>
                <a:off x="3973882" y="3779449"/>
                <a:ext cx="37776" cy="32357"/>
                <a:chOff x="3973882" y="3779449"/>
                <a:chExt cx="37776" cy="32357"/>
              </a:xfrm>
            </p:grpSpPr>
            <p:sp>
              <p:nvSpPr>
                <p:cNvPr id="4625" name="Google Shape;4625;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5"/>
              <p:cNvGrpSpPr/>
              <p:nvPr/>
            </p:nvGrpSpPr>
            <p:grpSpPr>
              <a:xfrm>
                <a:off x="4073398" y="3838028"/>
                <a:ext cx="37776" cy="32380"/>
                <a:chOff x="4073398" y="3838028"/>
                <a:chExt cx="37776" cy="32380"/>
              </a:xfrm>
            </p:grpSpPr>
            <p:sp>
              <p:nvSpPr>
                <p:cNvPr id="4628" name="Google Shape;4628;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5"/>
              <p:cNvGrpSpPr/>
              <p:nvPr/>
            </p:nvGrpSpPr>
            <p:grpSpPr>
              <a:xfrm>
                <a:off x="4342672" y="4144496"/>
                <a:ext cx="37752" cy="32364"/>
                <a:chOff x="4342672" y="4144496"/>
                <a:chExt cx="37752" cy="32364"/>
              </a:xfrm>
            </p:grpSpPr>
            <p:sp>
              <p:nvSpPr>
                <p:cNvPr id="4631" name="Google Shape;4631;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5"/>
              <p:cNvGrpSpPr/>
              <p:nvPr/>
            </p:nvGrpSpPr>
            <p:grpSpPr>
              <a:xfrm>
                <a:off x="4406386" y="4056872"/>
                <a:ext cx="37783" cy="32364"/>
                <a:chOff x="4406386" y="4056872"/>
                <a:chExt cx="37783" cy="32364"/>
              </a:xfrm>
            </p:grpSpPr>
            <p:sp>
              <p:nvSpPr>
                <p:cNvPr id="4634" name="Google Shape;4634;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5"/>
              <p:cNvGrpSpPr/>
              <p:nvPr/>
            </p:nvGrpSpPr>
            <p:grpSpPr>
              <a:xfrm>
                <a:off x="4284416" y="4245254"/>
                <a:ext cx="37783" cy="32357"/>
                <a:chOff x="4284416" y="4245254"/>
                <a:chExt cx="37783" cy="32357"/>
              </a:xfrm>
            </p:grpSpPr>
            <p:sp>
              <p:nvSpPr>
                <p:cNvPr id="4637" name="Google Shape;4637;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5"/>
              <p:cNvGrpSpPr/>
              <p:nvPr/>
            </p:nvGrpSpPr>
            <p:grpSpPr>
              <a:xfrm>
                <a:off x="4219057" y="4331258"/>
                <a:ext cx="37776" cy="32364"/>
                <a:chOff x="4219057" y="4331258"/>
                <a:chExt cx="37776" cy="32364"/>
              </a:xfrm>
            </p:grpSpPr>
            <p:sp>
              <p:nvSpPr>
                <p:cNvPr id="4640" name="Google Shape;4640;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5"/>
              <p:cNvGrpSpPr/>
              <p:nvPr/>
            </p:nvGrpSpPr>
            <p:grpSpPr>
              <a:xfrm>
                <a:off x="4204122" y="4141688"/>
                <a:ext cx="33497" cy="28699"/>
                <a:chOff x="4204122" y="4141688"/>
                <a:chExt cx="33497" cy="28699"/>
              </a:xfrm>
            </p:grpSpPr>
            <p:sp>
              <p:nvSpPr>
                <p:cNvPr id="4643" name="Google Shape;4643;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75"/>
              <p:cNvGrpSpPr/>
              <p:nvPr/>
            </p:nvGrpSpPr>
            <p:grpSpPr>
              <a:xfrm>
                <a:off x="4301546" y="4003869"/>
                <a:ext cx="38916" cy="33324"/>
                <a:chOff x="4301546" y="4003869"/>
                <a:chExt cx="38916" cy="33324"/>
              </a:xfrm>
            </p:grpSpPr>
            <p:sp>
              <p:nvSpPr>
                <p:cNvPr id="4646" name="Google Shape;4646;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5"/>
              <p:cNvGrpSpPr/>
              <p:nvPr/>
            </p:nvGrpSpPr>
            <p:grpSpPr>
              <a:xfrm>
                <a:off x="4210681" y="3924669"/>
                <a:ext cx="36549" cy="31366"/>
                <a:chOff x="4210681" y="3924669"/>
                <a:chExt cx="36549" cy="31366"/>
              </a:xfrm>
            </p:grpSpPr>
            <p:sp>
              <p:nvSpPr>
                <p:cNvPr id="4649" name="Google Shape;4649;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75"/>
              <p:cNvGrpSpPr/>
              <p:nvPr/>
            </p:nvGrpSpPr>
            <p:grpSpPr>
              <a:xfrm>
                <a:off x="3987771" y="3628874"/>
                <a:ext cx="31499" cy="26993"/>
                <a:chOff x="3987771" y="3628874"/>
                <a:chExt cx="31499" cy="26993"/>
              </a:xfrm>
            </p:grpSpPr>
            <p:sp>
              <p:nvSpPr>
                <p:cNvPr id="4652" name="Google Shape;4652;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75"/>
              <p:cNvGrpSpPr/>
              <p:nvPr/>
            </p:nvGrpSpPr>
            <p:grpSpPr>
              <a:xfrm>
                <a:off x="4087382" y="3775674"/>
                <a:ext cx="31405" cy="26898"/>
                <a:chOff x="4087382" y="3775674"/>
                <a:chExt cx="31405" cy="26898"/>
              </a:xfrm>
            </p:grpSpPr>
            <p:sp>
              <p:nvSpPr>
                <p:cNvPr id="4655" name="Google Shape;4655;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75"/>
              <p:cNvGrpSpPr/>
              <p:nvPr/>
            </p:nvGrpSpPr>
            <p:grpSpPr>
              <a:xfrm>
                <a:off x="4118873" y="3856637"/>
                <a:ext cx="31405" cy="26906"/>
                <a:chOff x="4118873" y="3856637"/>
                <a:chExt cx="31405" cy="26906"/>
              </a:xfrm>
            </p:grpSpPr>
            <p:sp>
              <p:nvSpPr>
                <p:cNvPr id="4658" name="Google Shape;4658;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75"/>
              <p:cNvGrpSpPr/>
              <p:nvPr/>
            </p:nvGrpSpPr>
            <p:grpSpPr>
              <a:xfrm>
                <a:off x="4168541" y="3639523"/>
                <a:ext cx="31499" cy="26906"/>
                <a:chOff x="4168541" y="3639523"/>
                <a:chExt cx="31499" cy="26906"/>
              </a:xfrm>
            </p:grpSpPr>
            <p:sp>
              <p:nvSpPr>
                <p:cNvPr id="4661" name="Google Shape;4661;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75"/>
              <p:cNvGrpSpPr/>
              <p:nvPr/>
            </p:nvGrpSpPr>
            <p:grpSpPr>
              <a:xfrm>
                <a:off x="3965789" y="3393545"/>
                <a:ext cx="31405" cy="26945"/>
                <a:chOff x="3965789" y="3393545"/>
                <a:chExt cx="31405" cy="26945"/>
              </a:xfrm>
            </p:grpSpPr>
            <p:sp>
              <p:nvSpPr>
                <p:cNvPr id="4664" name="Google Shape;4664;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75"/>
              <p:cNvGrpSpPr/>
              <p:nvPr/>
            </p:nvGrpSpPr>
            <p:grpSpPr>
              <a:xfrm>
                <a:off x="3925166" y="3491008"/>
                <a:ext cx="31405" cy="27001"/>
                <a:chOff x="3925166" y="3491008"/>
                <a:chExt cx="31405" cy="27001"/>
              </a:xfrm>
            </p:grpSpPr>
            <p:sp>
              <p:nvSpPr>
                <p:cNvPr id="4667" name="Google Shape;4667;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75"/>
              <p:cNvGrpSpPr/>
              <p:nvPr/>
            </p:nvGrpSpPr>
            <p:grpSpPr>
              <a:xfrm>
                <a:off x="3682845" y="3340976"/>
                <a:ext cx="31397" cy="26898"/>
                <a:chOff x="3682845" y="3340976"/>
                <a:chExt cx="31397" cy="26898"/>
              </a:xfrm>
            </p:grpSpPr>
            <p:sp>
              <p:nvSpPr>
                <p:cNvPr id="4670" name="Google Shape;4670;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75"/>
              <p:cNvGrpSpPr/>
              <p:nvPr/>
            </p:nvGrpSpPr>
            <p:grpSpPr>
              <a:xfrm>
                <a:off x="3795393" y="3353725"/>
                <a:ext cx="31499" cy="26993"/>
                <a:chOff x="3795393" y="3353725"/>
                <a:chExt cx="31499" cy="26993"/>
              </a:xfrm>
            </p:grpSpPr>
            <p:sp>
              <p:nvSpPr>
                <p:cNvPr id="4673" name="Google Shape;4673;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75"/>
              <p:cNvGrpSpPr/>
              <p:nvPr/>
            </p:nvGrpSpPr>
            <p:grpSpPr>
              <a:xfrm>
                <a:off x="4176909" y="4363221"/>
                <a:ext cx="38924" cy="33316"/>
                <a:chOff x="4176909" y="4363221"/>
                <a:chExt cx="38924" cy="33316"/>
              </a:xfrm>
            </p:grpSpPr>
            <p:sp>
              <p:nvSpPr>
                <p:cNvPr id="4676" name="Google Shape;4676;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75"/>
              <p:cNvGrpSpPr/>
              <p:nvPr/>
            </p:nvGrpSpPr>
            <p:grpSpPr>
              <a:xfrm>
                <a:off x="4226191" y="4007660"/>
                <a:ext cx="33560" cy="28770"/>
                <a:chOff x="4226191" y="4007660"/>
                <a:chExt cx="33560" cy="28770"/>
              </a:xfrm>
            </p:grpSpPr>
            <p:sp>
              <p:nvSpPr>
                <p:cNvPr id="4679" name="Google Shape;4679;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5"/>
              <p:cNvGrpSpPr/>
              <p:nvPr/>
            </p:nvGrpSpPr>
            <p:grpSpPr>
              <a:xfrm>
                <a:off x="3597785" y="3377045"/>
                <a:ext cx="33591" cy="28699"/>
                <a:chOff x="3597785" y="3377045"/>
                <a:chExt cx="33591" cy="28699"/>
              </a:xfrm>
            </p:grpSpPr>
            <p:sp>
              <p:nvSpPr>
                <p:cNvPr id="4682" name="Google Shape;4682;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75"/>
              <p:cNvGrpSpPr/>
              <p:nvPr/>
            </p:nvGrpSpPr>
            <p:grpSpPr>
              <a:xfrm>
                <a:off x="3887870" y="3669796"/>
                <a:ext cx="33591" cy="28692"/>
                <a:chOff x="3887870" y="3669796"/>
                <a:chExt cx="33591" cy="28692"/>
              </a:xfrm>
            </p:grpSpPr>
            <p:sp>
              <p:nvSpPr>
                <p:cNvPr id="4685" name="Google Shape;4685;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5"/>
              <p:cNvGrpSpPr/>
              <p:nvPr/>
            </p:nvGrpSpPr>
            <p:grpSpPr>
              <a:xfrm>
                <a:off x="3818320" y="3481625"/>
                <a:ext cx="33497" cy="28770"/>
                <a:chOff x="3818320" y="3481625"/>
                <a:chExt cx="33497" cy="28770"/>
              </a:xfrm>
            </p:grpSpPr>
            <p:sp>
              <p:nvSpPr>
                <p:cNvPr id="4688" name="Google Shape;4688;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5"/>
              <p:cNvGrpSpPr/>
              <p:nvPr/>
            </p:nvGrpSpPr>
            <p:grpSpPr>
              <a:xfrm>
                <a:off x="4278139" y="4120948"/>
                <a:ext cx="37492" cy="32129"/>
                <a:chOff x="4278139" y="4120948"/>
                <a:chExt cx="37492" cy="32129"/>
              </a:xfrm>
            </p:grpSpPr>
            <p:sp>
              <p:nvSpPr>
                <p:cNvPr id="4691" name="Google Shape;4691;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5"/>
              <p:cNvGrpSpPr/>
              <p:nvPr/>
            </p:nvGrpSpPr>
            <p:grpSpPr>
              <a:xfrm>
                <a:off x="4419898" y="3977388"/>
                <a:ext cx="33497" cy="28692"/>
                <a:chOff x="4419898" y="3977388"/>
                <a:chExt cx="33497" cy="28692"/>
              </a:xfrm>
            </p:grpSpPr>
            <p:sp>
              <p:nvSpPr>
                <p:cNvPr id="4694" name="Google Shape;4694;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5"/>
              <p:cNvGrpSpPr/>
              <p:nvPr/>
            </p:nvGrpSpPr>
            <p:grpSpPr>
              <a:xfrm>
                <a:off x="4158930" y="4034684"/>
                <a:ext cx="33497" cy="28762"/>
                <a:chOff x="4158930" y="4034684"/>
                <a:chExt cx="33497" cy="28762"/>
              </a:xfrm>
            </p:grpSpPr>
            <p:sp>
              <p:nvSpPr>
                <p:cNvPr id="4697" name="Google Shape;4697;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75"/>
              <p:cNvGrpSpPr/>
              <p:nvPr/>
            </p:nvGrpSpPr>
            <p:grpSpPr>
              <a:xfrm>
                <a:off x="4134949" y="3957049"/>
                <a:ext cx="33497" cy="28770"/>
                <a:chOff x="4134949" y="3957049"/>
                <a:chExt cx="33497" cy="28770"/>
              </a:xfrm>
            </p:grpSpPr>
            <p:sp>
              <p:nvSpPr>
                <p:cNvPr id="4700" name="Google Shape;4700;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5"/>
              <p:cNvGrpSpPr/>
              <p:nvPr/>
            </p:nvGrpSpPr>
            <p:grpSpPr>
              <a:xfrm>
                <a:off x="4193653" y="4184403"/>
                <a:ext cx="43580" cy="37264"/>
                <a:chOff x="4193653" y="4184403"/>
                <a:chExt cx="43580" cy="37264"/>
              </a:xfrm>
            </p:grpSpPr>
            <p:sp>
              <p:nvSpPr>
                <p:cNvPr id="4703" name="Google Shape;4703;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5"/>
              <p:cNvGrpSpPr/>
              <p:nvPr/>
            </p:nvGrpSpPr>
            <p:grpSpPr>
              <a:xfrm>
                <a:off x="4343600" y="3943844"/>
                <a:ext cx="43580" cy="37312"/>
                <a:chOff x="4343600" y="3943844"/>
                <a:chExt cx="43580" cy="37312"/>
              </a:xfrm>
            </p:grpSpPr>
            <p:sp>
              <p:nvSpPr>
                <p:cNvPr id="4706" name="Google Shape;4706;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5"/>
              <p:cNvGrpSpPr/>
              <p:nvPr/>
            </p:nvGrpSpPr>
            <p:grpSpPr>
              <a:xfrm>
                <a:off x="4172339" y="3381693"/>
                <a:ext cx="31499" cy="27001"/>
                <a:chOff x="4172339" y="3381693"/>
                <a:chExt cx="31499" cy="27001"/>
              </a:xfrm>
            </p:grpSpPr>
            <p:sp>
              <p:nvSpPr>
                <p:cNvPr id="4709" name="Google Shape;4709;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14"/>
        <p:cNvGrpSpPr/>
        <p:nvPr/>
      </p:nvGrpSpPr>
      <p:grpSpPr>
        <a:xfrm>
          <a:off x="0" y="0"/>
          <a:ext cx="0" cy="0"/>
          <a:chOff x="0" y="0"/>
          <a:chExt cx="0" cy="0"/>
        </a:xfrm>
      </p:grpSpPr>
      <p:grpSp>
        <p:nvGrpSpPr>
          <p:cNvPr id="4715" name="Google Shape;4715;p76"/>
          <p:cNvGrpSpPr/>
          <p:nvPr/>
        </p:nvGrpSpPr>
        <p:grpSpPr>
          <a:xfrm>
            <a:off x="729274" y="969771"/>
            <a:ext cx="2507799" cy="206239"/>
            <a:chOff x="106648" y="895722"/>
            <a:chExt cx="4481413" cy="374300"/>
          </a:xfrm>
        </p:grpSpPr>
        <p:grpSp>
          <p:nvGrpSpPr>
            <p:cNvPr id="4716" name="Google Shape;4716;p76"/>
            <p:cNvGrpSpPr/>
            <p:nvPr/>
          </p:nvGrpSpPr>
          <p:grpSpPr>
            <a:xfrm>
              <a:off x="2233276" y="895722"/>
              <a:ext cx="1082667" cy="223591"/>
              <a:chOff x="4808316" y="2800065"/>
              <a:chExt cx="1999386" cy="412910"/>
            </a:xfrm>
          </p:grpSpPr>
          <p:sp>
            <p:nvSpPr>
              <p:cNvPr id="4717" name="Google Shape;4717;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8" name="Google Shape;4718;p76"/>
              <p:cNvGrpSpPr/>
              <p:nvPr/>
            </p:nvGrpSpPr>
            <p:grpSpPr>
              <a:xfrm>
                <a:off x="4808316" y="2800065"/>
                <a:ext cx="92400" cy="411825"/>
                <a:chOff x="845575" y="2563700"/>
                <a:chExt cx="92400" cy="411825"/>
              </a:xfrm>
            </p:grpSpPr>
            <p:cxnSp>
              <p:nvCxnSpPr>
                <p:cNvPr id="4719" name="Google Shape;4719;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20" name="Google Shape;4720;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1" name="Google Shape;4721;p76"/>
            <p:cNvGrpSpPr/>
            <p:nvPr/>
          </p:nvGrpSpPr>
          <p:grpSpPr>
            <a:xfrm>
              <a:off x="106648" y="895722"/>
              <a:ext cx="1088401" cy="223591"/>
              <a:chOff x="881025" y="2800065"/>
              <a:chExt cx="2009975" cy="412910"/>
            </a:xfrm>
          </p:grpSpPr>
          <p:sp>
            <p:nvSpPr>
              <p:cNvPr id="4722" name="Google Shape;4722;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3" name="Google Shape;4723;p76"/>
              <p:cNvGrpSpPr/>
              <p:nvPr/>
            </p:nvGrpSpPr>
            <p:grpSpPr>
              <a:xfrm>
                <a:off x="881025" y="2800065"/>
                <a:ext cx="92400" cy="411825"/>
                <a:chOff x="845575" y="2563700"/>
                <a:chExt cx="92400" cy="411825"/>
              </a:xfrm>
            </p:grpSpPr>
            <p:cxnSp>
              <p:nvCxnSpPr>
                <p:cNvPr id="4724" name="Google Shape;4724;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25" name="Google Shape;4725;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6" name="Google Shape;4726;p76"/>
            <p:cNvGrpSpPr/>
            <p:nvPr/>
          </p:nvGrpSpPr>
          <p:grpSpPr>
            <a:xfrm>
              <a:off x="1172346" y="1047018"/>
              <a:ext cx="1083151" cy="223003"/>
              <a:chOff x="2849073" y="3079467"/>
              <a:chExt cx="2000279" cy="411825"/>
            </a:xfrm>
          </p:grpSpPr>
          <p:sp>
            <p:nvSpPr>
              <p:cNvPr id="4727" name="Google Shape;4727;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76"/>
              <p:cNvGrpSpPr/>
              <p:nvPr/>
            </p:nvGrpSpPr>
            <p:grpSpPr>
              <a:xfrm rot="10800000">
                <a:off x="2849073" y="3079467"/>
                <a:ext cx="92400" cy="411825"/>
                <a:chOff x="2070100" y="2563700"/>
                <a:chExt cx="92400" cy="411825"/>
              </a:xfrm>
            </p:grpSpPr>
            <p:cxnSp>
              <p:nvCxnSpPr>
                <p:cNvPr id="4729" name="Google Shape;4729;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30" name="Google Shape;4730;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76"/>
            <p:cNvGrpSpPr/>
            <p:nvPr/>
          </p:nvGrpSpPr>
          <p:grpSpPr>
            <a:xfrm>
              <a:off x="3290132" y="1047018"/>
              <a:ext cx="1297929" cy="223003"/>
              <a:chOff x="6760035" y="3079467"/>
              <a:chExt cx="2396914" cy="411825"/>
            </a:xfrm>
          </p:grpSpPr>
          <p:sp>
            <p:nvSpPr>
              <p:cNvPr id="4732" name="Google Shape;4732;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3" name="Google Shape;4733;p76"/>
              <p:cNvGrpSpPr/>
              <p:nvPr/>
            </p:nvGrpSpPr>
            <p:grpSpPr>
              <a:xfrm rot="10800000">
                <a:off x="6760035" y="3079467"/>
                <a:ext cx="92400" cy="411825"/>
                <a:chOff x="2070100" y="2563700"/>
                <a:chExt cx="92400" cy="411825"/>
              </a:xfrm>
            </p:grpSpPr>
            <p:cxnSp>
              <p:nvCxnSpPr>
                <p:cNvPr id="4734" name="Google Shape;4734;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35" name="Google Shape;4735;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6" name="Google Shape;4736;p76"/>
          <p:cNvGrpSpPr/>
          <p:nvPr/>
        </p:nvGrpSpPr>
        <p:grpSpPr>
          <a:xfrm>
            <a:off x="2147036" y="3369142"/>
            <a:ext cx="1086701" cy="799429"/>
            <a:chOff x="2183288" y="3555572"/>
            <a:chExt cx="1136241" cy="835873"/>
          </a:xfrm>
        </p:grpSpPr>
        <p:sp>
          <p:nvSpPr>
            <p:cNvPr id="4737" name="Google Shape;4737;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8" name="Google Shape;4738;p76"/>
            <p:cNvGrpSpPr/>
            <p:nvPr/>
          </p:nvGrpSpPr>
          <p:grpSpPr>
            <a:xfrm>
              <a:off x="2205895" y="3637269"/>
              <a:ext cx="1089848" cy="724993"/>
              <a:chOff x="2205895" y="3637269"/>
              <a:chExt cx="1089848" cy="724993"/>
            </a:xfrm>
          </p:grpSpPr>
          <p:sp>
            <p:nvSpPr>
              <p:cNvPr id="4739" name="Google Shape;4739;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6" name="Google Shape;4746;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47" name="Google Shape;4747;p76"/>
            <p:cNvGrpSpPr/>
            <p:nvPr/>
          </p:nvGrpSpPr>
          <p:grpSpPr>
            <a:xfrm>
              <a:off x="3173850" y="3779426"/>
              <a:ext cx="145679" cy="70048"/>
              <a:chOff x="3173850" y="3779426"/>
              <a:chExt cx="145679" cy="70048"/>
            </a:xfrm>
          </p:grpSpPr>
          <p:cxnSp>
            <p:nvCxnSpPr>
              <p:cNvPr id="4748" name="Google Shape;4748;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749" name="Google Shape;4749;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6"/>
            <p:cNvGrpSpPr/>
            <p:nvPr/>
          </p:nvGrpSpPr>
          <p:grpSpPr>
            <a:xfrm>
              <a:off x="2183288" y="4139483"/>
              <a:ext cx="145133" cy="70048"/>
              <a:chOff x="2183288" y="4139483"/>
              <a:chExt cx="145133" cy="70048"/>
            </a:xfrm>
          </p:grpSpPr>
          <p:cxnSp>
            <p:nvCxnSpPr>
              <p:cNvPr id="4751" name="Google Shape;4751;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752" name="Google Shape;4752;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4" name="Google Shape;4754;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55" name="Google Shape;4755;p76"/>
            <p:cNvGrpSpPr/>
            <p:nvPr/>
          </p:nvGrpSpPr>
          <p:grpSpPr>
            <a:xfrm>
              <a:off x="2943836" y="4268886"/>
              <a:ext cx="60717" cy="122559"/>
              <a:chOff x="2943836" y="4268886"/>
              <a:chExt cx="60717" cy="122559"/>
            </a:xfrm>
          </p:grpSpPr>
          <p:sp>
            <p:nvSpPr>
              <p:cNvPr id="4756" name="Google Shape;4756;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7" name="Google Shape;4757;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58" name="Google Shape;4758;p76"/>
          <p:cNvGrpSpPr/>
          <p:nvPr/>
        </p:nvGrpSpPr>
        <p:grpSpPr>
          <a:xfrm>
            <a:off x="3409981" y="1290142"/>
            <a:ext cx="1675870" cy="758251"/>
            <a:chOff x="3530532" y="1496185"/>
            <a:chExt cx="1562000" cy="706730"/>
          </a:xfrm>
        </p:grpSpPr>
        <p:cxnSp>
          <p:nvCxnSpPr>
            <p:cNvPr id="4759" name="Google Shape;4759;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60" name="Google Shape;4760;p76"/>
            <p:cNvGrpSpPr/>
            <p:nvPr/>
          </p:nvGrpSpPr>
          <p:grpSpPr>
            <a:xfrm>
              <a:off x="3530532" y="1496185"/>
              <a:ext cx="323430" cy="463587"/>
              <a:chOff x="3530532" y="1496185"/>
              <a:chExt cx="323430" cy="463587"/>
            </a:xfrm>
          </p:grpSpPr>
          <p:grpSp>
            <p:nvGrpSpPr>
              <p:cNvPr id="4761" name="Google Shape;4761;p76"/>
              <p:cNvGrpSpPr/>
              <p:nvPr/>
            </p:nvGrpSpPr>
            <p:grpSpPr>
              <a:xfrm>
                <a:off x="3567462" y="1496185"/>
                <a:ext cx="286500" cy="361376"/>
                <a:chOff x="3567462" y="1496185"/>
                <a:chExt cx="286500" cy="361376"/>
              </a:xfrm>
            </p:grpSpPr>
            <p:cxnSp>
              <p:nvCxnSpPr>
                <p:cNvPr id="4762" name="Google Shape;4762;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63" name="Google Shape;4763;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6"/>
            <p:cNvGrpSpPr/>
            <p:nvPr/>
          </p:nvGrpSpPr>
          <p:grpSpPr>
            <a:xfrm>
              <a:off x="3891569" y="1779209"/>
              <a:ext cx="323945" cy="423706"/>
              <a:chOff x="3891569" y="1779209"/>
              <a:chExt cx="323945" cy="423706"/>
            </a:xfrm>
          </p:grpSpPr>
          <p:grpSp>
            <p:nvGrpSpPr>
              <p:cNvPr id="4766" name="Google Shape;4766;p76"/>
              <p:cNvGrpSpPr/>
              <p:nvPr/>
            </p:nvGrpSpPr>
            <p:grpSpPr>
              <a:xfrm>
                <a:off x="3929014" y="1881638"/>
                <a:ext cx="286500" cy="321278"/>
                <a:chOff x="3929014" y="1881638"/>
                <a:chExt cx="286500" cy="321278"/>
              </a:xfrm>
            </p:grpSpPr>
            <p:cxnSp>
              <p:nvCxnSpPr>
                <p:cNvPr id="4767" name="Google Shape;4767;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68" name="Google Shape;4768;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9" name="Google Shape;4769;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6"/>
            <p:cNvGrpSpPr/>
            <p:nvPr/>
          </p:nvGrpSpPr>
          <p:grpSpPr>
            <a:xfrm>
              <a:off x="4252606" y="1496185"/>
              <a:ext cx="324721" cy="463587"/>
              <a:chOff x="4252606" y="1496185"/>
              <a:chExt cx="324721" cy="463587"/>
            </a:xfrm>
          </p:grpSpPr>
          <p:grpSp>
            <p:nvGrpSpPr>
              <p:cNvPr id="4771" name="Google Shape;4771;p76"/>
              <p:cNvGrpSpPr/>
              <p:nvPr/>
            </p:nvGrpSpPr>
            <p:grpSpPr>
              <a:xfrm>
                <a:off x="4290828" y="1496185"/>
                <a:ext cx="286500" cy="361376"/>
                <a:chOff x="4290828" y="1496185"/>
                <a:chExt cx="286500" cy="361376"/>
              </a:xfrm>
            </p:grpSpPr>
            <p:cxnSp>
              <p:nvCxnSpPr>
                <p:cNvPr id="4772" name="Google Shape;4772;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73" name="Google Shape;4773;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4" name="Google Shape;4774;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6"/>
            <p:cNvGrpSpPr/>
            <p:nvPr/>
          </p:nvGrpSpPr>
          <p:grpSpPr>
            <a:xfrm>
              <a:off x="4613643" y="1763716"/>
              <a:ext cx="325308" cy="439200"/>
              <a:chOff x="4613643" y="1763716"/>
              <a:chExt cx="325308" cy="439200"/>
            </a:xfrm>
          </p:grpSpPr>
          <p:grpSp>
            <p:nvGrpSpPr>
              <p:cNvPr id="4776" name="Google Shape;4776;p76"/>
              <p:cNvGrpSpPr/>
              <p:nvPr/>
            </p:nvGrpSpPr>
            <p:grpSpPr>
              <a:xfrm>
                <a:off x="4652451" y="1879538"/>
                <a:ext cx="286500" cy="323378"/>
                <a:chOff x="4652451" y="1879538"/>
                <a:chExt cx="286500" cy="323378"/>
              </a:xfrm>
            </p:grpSpPr>
            <p:cxnSp>
              <p:nvCxnSpPr>
                <p:cNvPr id="4777" name="Google Shape;4777;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778" name="Google Shape;4778;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0" name="Google Shape;4780;p76"/>
          <p:cNvGrpSpPr/>
          <p:nvPr/>
        </p:nvGrpSpPr>
        <p:grpSpPr>
          <a:xfrm>
            <a:off x="3421841" y="2143768"/>
            <a:ext cx="1652173" cy="391517"/>
            <a:chOff x="3512551" y="2358270"/>
            <a:chExt cx="1597383" cy="378533"/>
          </a:xfrm>
        </p:grpSpPr>
        <p:cxnSp>
          <p:nvCxnSpPr>
            <p:cNvPr id="4781" name="Google Shape;4781;p76"/>
            <p:cNvCxnSpPr>
              <a:stCxn id="4782" idx="6"/>
              <a:endCxn id="478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784" name="Google Shape;4784;p76"/>
            <p:cNvGrpSpPr/>
            <p:nvPr/>
          </p:nvGrpSpPr>
          <p:grpSpPr>
            <a:xfrm>
              <a:off x="3512551" y="2358270"/>
              <a:ext cx="225647" cy="307714"/>
              <a:chOff x="2182679" y="2004714"/>
              <a:chExt cx="792300" cy="1080458"/>
            </a:xfrm>
          </p:grpSpPr>
          <p:cxnSp>
            <p:nvCxnSpPr>
              <p:cNvPr id="4785" name="Google Shape;4785;p76"/>
              <p:cNvCxnSpPr>
                <a:stCxn id="478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82" name="Google Shape;4782;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6"/>
            <p:cNvGrpSpPr/>
            <p:nvPr/>
          </p:nvGrpSpPr>
          <p:grpSpPr>
            <a:xfrm>
              <a:off x="3969644" y="2440153"/>
              <a:ext cx="225853" cy="296651"/>
              <a:chOff x="3775710" y="1729289"/>
              <a:chExt cx="136500" cy="179289"/>
            </a:xfrm>
          </p:grpSpPr>
          <p:cxnSp>
            <p:nvCxnSpPr>
              <p:cNvPr id="4788" name="Google Shape;4788;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789" name="Google Shape;4789;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6"/>
            <p:cNvGrpSpPr/>
            <p:nvPr/>
          </p:nvGrpSpPr>
          <p:grpSpPr>
            <a:xfrm>
              <a:off x="4427051" y="2358270"/>
              <a:ext cx="225647" cy="307714"/>
              <a:chOff x="5393704" y="2004714"/>
              <a:chExt cx="792300" cy="1080458"/>
            </a:xfrm>
          </p:grpSpPr>
          <p:cxnSp>
            <p:nvCxnSpPr>
              <p:cNvPr id="4792" name="Google Shape;4792;p76"/>
              <p:cNvCxnSpPr>
                <a:stCxn id="479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94" name="Google Shape;4794;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6"/>
            <p:cNvGrpSpPr/>
            <p:nvPr/>
          </p:nvGrpSpPr>
          <p:grpSpPr>
            <a:xfrm>
              <a:off x="4884287" y="2440252"/>
              <a:ext cx="225647" cy="296532"/>
              <a:chOff x="6999166" y="2292572"/>
              <a:chExt cx="792300" cy="1041192"/>
            </a:xfrm>
          </p:grpSpPr>
          <p:cxnSp>
            <p:nvCxnSpPr>
              <p:cNvPr id="4796" name="Google Shape;4796;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783" name="Google Shape;4783;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76"/>
          <p:cNvGrpSpPr/>
          <p:nvPr/>
        </p:nvGrpSpPr>
        <p:grpSpPr>
          <a:xfrm>
            <a:off x="6842649" y="979967"/>
            <a:ext cx="1581844" cy="732818"/>
            <a:chOff x="634175" y="2986275"/>
            <a:chExt cx="3147949" cy="1458344"/>
          </a:xfrm>
        </p:grpSpPr>
        <p:cxnSp>
          <p:nvCxnSpPr>
            <p:cNvPr id="4799" name="Google Shape;4799;p76"/>
            <p:cNvCxnSpPr>
              <a:stCxn id="4800" idx="4"/>
              <a:endCxn id="480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802" name="Google Shape;4802;p76"/>
            <p:cNvCxnSpPr>
              <a:stCxn id="4801" idx="0"/>
              <a:endCxn id="480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04" name="Google Shape;4804;p76"/>
            <p:cNvCxnSpPr>
              <a:stCxn id="4803" idx="4"/>
              <a:endCxn id="480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06" name="Google Shape;4806;p76"/>
            <p:cNvCxnSpPr>
              <a:stCxn id="4805" idx="0"/>
              <a:endCxn id="480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807" name="Google Shape;4807;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03" name="Google Shape;4803;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00" name="Google Shape;4800;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05" name="Google Shape;4805;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01" name="Google Shape;4801;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808" name="Google Shape;4808;p76"/>
          <p:cNvGrpSpPr/>
          <p:nvPr/>
        </p:nvGrpSpPr>
        <p:grpSpPr>
          <a:xfrm>
            <a:off x="3410364" y="2674277"/>
            <a:ext cx="1675128" cy="313674"/>
            <a:chOff x="998425" y="1182125"/>
            <a:chExt cx="1065400" cy="199500"/>
          </a:xfrm>
        </p:grpSpPr>
        <p:sp>
          <p:nvSpPr>
            <p:cNvPr id="4809" name="Google Shape;4809;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6"/>
          <p:cNvGrpSpPr/>
          <p:nvPr/>
        </p:nvGrpSpPr>
        <p:grpSpPr>
          <a:xfrm>
            <a:off x="3410363" y="3630244"/>
            <a:ext cx="1675129" cy="525345"/>
            <a:chOff x="5194708" y="3484366"/>
            <a:chExt cx="3148148" cy="987304"/>
          </a:xfrm>
        </p:grpSpPr>
        <p:grpSp>
          <p:nvGrpSpPr>
            <p:cNvPr id="4815" name="Google Shape;4815;p76"/>
            <p:cNvGrpSpPr/>
            <p:nvPr/>
          </p:nvGrpSpPr>
          <p:grpSpPr>
            <a:xfrm>
              <a:off x="7531521" y="3484366"/>
              <a:ext cx="811335" cy="987304"/>
              <a:chOff x="3379425" y="1617275"/>
              <a:chExt cx="1090650" cy="1327200"/>
            </a:xfrm>
          </p:grpSpPr>
          <p:sp>
            <p:nvSpPr>
              <p:cNvPr id="4816" name="Google Shape;4816;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6"/>
            <p:cNvGrpSpPr/>
            <p:nvPr/>
          </p:nvGrpSpPr>
          <p:grpSpPr>
            <a:xfrm>
              <a:off x="6752546" y="3484366"/>
              <a:ext cx="811428" cy="987304"/>
              <a:chOff x="2332275" y="1617275"/>
              <a:chExt cx="1090775" cy="1327200"/>
            </a:xfrm>
          </p:grpSpPr>
          <p:sp>
            <p:nvSpPr>
              <p:cNvPr id="4820" name="Google Shape;4820;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6"/>
            <p:cNvGrpSpPr/>
            <p:nvPr/>
          </p:nvGrpSpPr>
          <p:grpSpPr>
            <a:xfrm>
              <a:off x="5973664" y="3484366"/>
              <a:ext cx="811335" cy="987304"/>
              <a:chOff x="1285250" y="1617275"/>
              <a:chExt cx="1090650" cy="1327200"/>
            </a:xfrm>
          </p:grpSpPr>
          <p:sp>
            <p:nvSpPr>
              <p:cNvPr id="4824" name="Google Shape;4824;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6"/>
            <p:cNvGrpSpPr/>
            <p:nvPr/>
          </p:nvGrpSpPr>
          <p:grpSpPr>
            <a:xfrm>
              <a:off x="5194708" y="3484366"/>
              <a:ext cx="811409" cy="987304"/>
              <a:chOff x="238125" y="1617275"/>
              <a:chExt cx="1090750" cy="1327200"/>
            </a:xfrm>
          </p:grpSpPr>
          <p:sp>
            <p:nvSpPr>
              <p:cNvPr id="4828" name="Google Shape;4828;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1" name="Google Shape;4831;p76"/>
          <p:cNvGrpSpPr/>
          <p:nvPr/>
        </p:nvGrpSpPr>
        <p:grpSpPr>
          <a:xfrm>
            <a:off x="6844048" y="2276133"/>
            <a:ext cx="1579046" cy="522230"/>
            <a:chOff x="6853641" y="2534077"/>
            <a:chExt cx="1515545" cy="501229"/>
          </a:xfrm>
        </p:grpSpPr>
        <p:grpSp>
          <p:nvGrpSpPr>
            <p:cNvPr id="4832" name="Google Shape;4832;p76"/>
            <p:cNvGrpSpPr/>
            <p:nvPr/>
          </p:nvGrpSpPr>
          <p:grpSpPr>
            <a:xfrm>
              <a:off x="6853641" y="2618923"/>
              <a:ext cx="1515545" cy="324556"/>
              <a:chOff x="6853641" y="2618923"/>
              <a:chExt cx="1515545" cy="324556"/>
            </a:xfrm>
          </p:grpSpPr>
          <p:sp>
            <p:nvSpPr>
              <p:cNvPr id="4833" name="Google Shape;4833;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6"/>
          <p:cNvGrpSpPr/>
          <p:nvPr/>
        </p:nvGrpSpPr>
        <p:grpSpPr>
          <a:xfrm>
            <a:off x="3438940" y="3151173"/>
            <a:ext cx="1617976" cy="346616"/>
            <a:chOff x="1808063" y="4294338"/>
            <a:chExt cx="3370782" cy="721817"/>
          </a:xfrm>
        </p:grpSpPr>
        <p:sp>
          <p:nvSpPr>
            <p:cNvPr id="4844" name="Google Shape;4844;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6"/>
          <p:cNvGrpSpPr/>
          <p:nvPr/>
        </p:nvGrpSpPr>
        <p:grpSpPr>
          <a:xfrm>
            <a:off x="5264936" y="3817923"/>
            <a:ext cx="1417067" cy="350605"/>
            <a:chOff x="4234950" y="2101012"/>
            <a:chExt cx="4219974" cy="1044090"/>
          </a:xfrm>
        </p:grpSpPr>
        <p:sp>
          <p:nvSpPr>
            <p:cNvPr id="4855" name="Google Shape;4855;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76"/>
          <p:cNvGrpSpPr/>
          <p:nvPr/>
        </p:nvGrpSpPr>
        <p:grpSpPr>
          <a:xfrm>
            <a:off x="6840408" y="1808681"/>
            <a:ext cx="1586327" cy="371557"/>
            <a:chOff x="1247650" y="2075423"/>
            <a:chExt cx="6648477" cy="1557238"/>
          </a:xfrm>
        </p:grpSpPr>
        <p:sp>
          <p:nvSpPr>
            <p:cNvPr id="4872" name="Google Shape;4872;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76"/>
          <p:cNvGrpSpPr/>
          <p:nvPr/>
        </p:nvGrpSpPr>
        <p:grpSpPr>
          <a:xfrm>
            <a:off x="5271678" y="961870"/>
            <a:ext cx="1415601" cy="1648533"/>
            <a:chOff x="1839112" y="2209163"/>
            <a:chExt cx="1918159" cy="2233784"/>
          </a:xfrm>
        </p:grpSpPr>
        <p:sp>
          <p:nvSpPr>
            <p:cNvPr id="4879" name="Google Shape;4879;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2" name="Google Shape;4882;p76"/>
            <p:cNvCxnSpPr>
              <a:stCxn id="4879" idx="6"/>
              <a:endCxn id="488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83" name="Google Shape;4883;p76"/>
            <p:cNvCxnSpPr>
              <a:stCxn id="4880" idx="4"/>
              <a:endCxn id="488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885" name="Google Shape;4885;p76"/>
            <p:cNvCxnSpPr>
              <a:stCxn id="4884" idx="6"/>
              <a:endCxn id="488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86" name="Google Shape;4886;p76"/>
            <p:cNvCxnSpPr>
              <a:stCxn id="4881" idx="4"/>
              <a:endCxn id="488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884" name="Google Shape;4884;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76"/>
            <p:cNvCxnSpPr>
              <a:endCxn id="488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890" name="Google Shape;4890;p76"/>
          <p:cNvGrpSpPr/>
          <p:nvPr/>
        </p:nvGrpSpPr>
        <p:grpSpPr>
          <a:xfrm>
            <a:off x="3428944" y="979954"/>
            <a:ext cx="1637968" cy="154942"/>
            <a:chOff x="238125" y="2506075"/>
            <a:chExt cx="7115411" cy="673075"/>
          </a:xfrm>
        </p:grpSpPr>
        <p:sp>
          <p:nvSpPr>
            <p:cNvPr id="4891" name="Google Shape;4891;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6"/>
          <p:cNvGrpSpPr/>
          <p:nvPr/>
        </p:nvGrpSpPr>
        <p:grpSpPr>
          <a:xfrm>
            <a:off x="1969680" y="1294672"/>
            <a:ext cx="1262932" cy="785408"/>
            <a:chOff x="548861" y="389676"/>
            <a:chExt cx="3843371" cy="2390163"/>
          </a:xfrm>
        </p:grpSpPr>
        <p:cxnSp>
          <p:nvCxnSpPr>
            <p:cNvPr id="4897" name="Google Shape;4897;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98" name="Google Shape;4898;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99" name="Google Shape;4899;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00" name="Google Shape;4900;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901" name="Google Shape;4901;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902" name="Google Shape;4902;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3" name="Google Shape;4903;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904" name="Google Shape;4904;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6"/>
          <p:cNvGrpSpPr/>
          <p:nvPr/>
        </p:nvGrpSpPr>
        <p:grpSpPr>
          <a:xfrm>
            <a:off x="757812" y="2401550"/>
            <a:ext cx="1412054" cy="633562"/>
            <a:chOff x="1187400" y="2529299"/>
            <a:chExt cx="6769193" cy="2241903"/>
          </a:xfrm>
        </p:grpSpPr>
        <p:sp>
          <p:nvSpPr>
            <p:cNvPr id="4911" name="Google Shape;4911;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12" name="Google Shape;4912;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13" name="Google Shape;4913;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14" name="Google Shape;4914;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15" name="Google Shape;4915;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16" name="Google Shape;4916;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17" name="Google Shape;4917;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918" name="Google Shape;4918;p76"/>
            <p:cNvCxnSpPr>
              <a:stCxn id="4911" idx="2"/>
              <a:endCxn id="491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19" name="Google Shape;4919;p76"/>
            <p:cNvCxnSpPr>
              <a:stCxn id="4913" idx="0"/>
              <a:endCxn id="491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20" name="Google Shape;4920;p76"/>
            <p:cNvCxnSpPr>
              <a:stCxn id="4913" idx="2"/>
              <a:endCxn id="491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21" name="Google Shape;4921;p76"/>
            <p:cNvCxnSpPr>
              <a:stCxn id="4914" idx="0"/>
              <a:endCxn id="491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22" name="Google Shape;4922;p76"/>
            <p:cNvCxnSpPr>
              <a:stCxn id="4912" idx="2"/>
              <a:endCxn id="491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23" name="Google Shape;4923;p76"/>
            <p:cNvCxnSpPr>
              <a:stCxn id="4916" idx="0"/>
              <a:endCxn id="491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924" name="Google Shape;4924;p76"/>
          <p:cNvGrpSpPr/>
          <p:nvPr/>
        </p:nvGrpSpPr>
        <p:grpSpPr>
          <a:xfrm>
            <a:off x="6844058" y="2894258"/>
            <a:ext cx="1579035" cy="540873"/>
            <a:chOff x="6895650" y="3126697"/>
            <a:chExt cx="1436662" cy="492105"/>
          </a:xfrm>
        </p:grpSpPr>
        <p:sp>
          <p:nvSpPr>
            <p:cNvPr id="4925" name="Google Shape;4925;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0" name="Google Shape;4930;p76"/>
            <p:cNvGrpSpPr/>
            <p:nvPr/>
          </p:nvGrpSpPr>
          <p:grpSpPr>
            <a:xfrm>
              <a:off x="6995957" y="3335810"/>
              <a:ext cx="1230393" cy="71754"/>
              <a:chOff x="6995957" y="3287964"/>
              <a:chExt cx="1230393" cy="71754"/>
            </a:xfrm>
          </p:grpSpPr>
          <p:sp>
            <p:nvSpPr>
              <p:cNvPr id="4931" name="Google Shape;4931;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6" name="Google Shape;4936;p76"/>
          <p:cNvGrpSpPr/>
          <p:nvPr/>
        </p:nvGrpSpPr>
        <p:grpSpPr>
          <a:xfrm>
            <a:off x="6842640" y="3531021"/>
            <a:ext cx="1581862" cy="650625"/>
            <a:chOff x="6777990" y="3710194"/>
            <a:chExt cx="1646915" cy="677382"/>
          </a:xfrm>
        </p:grpSpPr>
        <p:grpSp>
          <p:nvGrpSpPr>
            <p:cNvPr id="4937" name="Google Shape;4937;p76"/>
            <p:cNvGrpSpPr/>
            <p:nvPr/>
          </p:nvGrpSpPr>
          <p:grpSpPr>
            <a:xfrm>
              <a:off x="6777990" y="3874492"/>
              <a:ext cx="411129" cy="513083"/>
              <a:chOff x="6777990" y="3874492"/>
              <a:chExt cx="411129" cy="513083"/>
            </a:xfrm>
          </p:grpSpPr>
          <p:cxnSp>
            <p:nvCxnSpPr>
              <p:cNvPr id="4938" name="Google Shape;4938;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39" name="Google Shape;4939;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6"/>
            <p:cNvGrpSpPr/>
            <p:nvPr/>
          </p:nvGrpSpPr>
          <p:grpSpPr>
            <a:xfrm>
              <a:off x="7188425" y="3710194"/>
              <a:ext cx="411123" cy="520535"/>
              <a:chOff x="7188425" y="3710194"/>
              <a:chExt cx="411123" cy="520535"/>
            </a:xfrm>
          </p:grpSpPr>
          <p:cxnSp>
            <p:nvCxnSpPr>
              <p:cNvPr id="4941" name="Google Shape;4941;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42" name="Google Shape;4942;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6"/>
            <p:cNvGrpSpPr/>
            <p:nvPr/>
          </p:nvGrpSpPr>
          <p:grpSpPr>
            <a:xfrm>
              <a:off x="7603341" y="3874492"/>
              <a:ext cx="411474" cy="513083"/>
              <a:chOff x="7603341" y="3874492"/>
              <a:chExt cx="411474" cy="513083"/>
            </a:xfrm>
          </p:grpSpPr>
          <p:cxnSp>
            <p:nvCxnSpPr>
              <p:cNvPr id="4944" name="Google Shape;4944;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45" name="Google Shape;4945;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6"/>
            <p:cNvGrpSpPr/>
            <p:nvPr/>
          </p:nvGrpSpPr>
          <p:grpSpPr>
            <a:xfrm>
              <a:off x="8013776" y="3722847"/>
              <a:ext cx="411129" cy="507881"/>
              <a:chOff x="8013776" y="3722847"/>
              <a:chExt cx="411129" cy="507881"/>
            </a:xfrm>
          </p:grpSpPr>
          <p:cxnSp>
            <p:nvCxnSpPr>
              <p:cNvPr id="4947" name="Google Shape;4947;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948" name="Google Shape;4948;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9" name="Google Shape;4949;p76"/>
          <p:cNvGrpSpPr/>
          <p:nvPr/>
        </p:nvGrpSpPr>
        <p:grpSpPr>
          <a:xfrm>
            <a:off x="5262155" y="2703861"/>
            <a:ext cx="1421889" cy="1020603"/>
            <a:chOff x="5190863" y="2824811"/>
            <a:chExt cx="1544860" cy="1108869"/>
          </a:xfrm>
        </p:grpSpPr>
        <p:grpSp>
          <p:nvGrpSpPr>
            <p:cNvPr id="4950" name="Google Shape;4950;p76"/>
            <p:cNvGrpSpPr/>
            <p:nvPr/>
          </p:nvGrpSpPr>
          <p:grpSpPr>
            <a:xfrm>
              <a:off x="5938695" y="3176919"/>
              <a:ext cx="685761" cy="404739"/>
              <a:chOff x="5938695" y="3176919"/>
              <a:chExt cx="685761" cy="404739"/>
            </a:xfrm>
          </p:grpSpPr>
          <p:grpSp>
            <p:nvGrpSpPr>
              <p:cNvPr id="4951" name="Google Shape;4951;p76"/>
              <p:cNvGrpSpPr/>
              <p:nvPr/>
            </p:nvGrpSpPr>
            <p:grpSpPr>
              <a:xfrm>
                <a:off x="5938695" y="3176919"/>
                <a:ext cx="685761" cy="404739"/>
                <a:chOff x="5938695" y="3176919"/>
                <a:chExt cx="685761" cy="404739"/>
              </a:xfrm>
            </p:grpSpPr>
            <p:sp>
              <p:nvSpPr>
                <p:cNvPr id="4952" name="Google Shape;4952;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4" name="Google Shape;4954;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6"/>
            <p:cNvGrpSpPr/>
            <p:nvPr/>
          </p:nvGrpSpPr>
          <p:grpSpPr>
            <a:xfrm>
              <a:off x="5305233" y="3176835"/>
              <a:ext cx="685971" cy="404655"/>
              <a:chOff x="5305233" y="3176835"/>
              <a:chExt cx="685971" cy="404655"/>
            </a:xfrm>
          </p:grpSpPr>
          <p:grpSp>
            <p:nvGrpSpPr>
              <p:cNvPr id="4956" name="Google Shape;4956;p76"/>
              <p:cNvGrpSpPr/>
              <p:nvPr/>
            </p:nvGrpSpPr>
            <p:grpSpPr>
              <a:xfrm>
                <a:off x="5305233" y="3176835"/>
                <a:ext cx="685971" cy="404655"/>
                <a:chOff x="5305233" y="3176835"/>
                <a:chExt cx="685971" cy="404655"/>
              </a:xfrm>
            </p:grpSpPr>
            <p:sp>
              <p:nvSpPr>
                <p:cNvPr id="4957" name="Google Shape;4957;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9" name="Google Shape;4959;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0" name="Google Shape;4960;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76"/>
            <p:cNvGrpSpPr/>
            <p:nvPr/>
          </p:nvGrpSpPr>
          <p:grpSpPr>
            <a:xfrm>
              <a:off x="5657361" y="2824811"/>
              <a:ext cx="1078361" cy="404655"/>
              <a:chOff x="5657361" y="2824811"/>
              <a:chExt cx="1078361" cy="404655"/>
            </a:xfrm>
          </p:grpSpPr>
          <p:grpSp>
            <p:nvGrpSpPr>
              <p:cNvPr id="4962" name="Google Shape;4962;p76"/>
              <p:cNvGrpSpPr/>
              <p:nvPr/>
            </p:nvGrpSpPr>
            <p:grpSpPr>
              <a:xfrm>
                <a:off x="5657361" y="2824811"/>
                <a:ext cx="1078361" cy="404655"/>
                <a:chOff x="5657361" y="2824811"/>
                <a:chExt cx="1078361" cy="404655"/>
              </a:xfrm>
            </p:grpSpPr>
            <p:grpSp>
              <p:nvGrpSpPr>
                <p:cNvPr id="4963" name="Google Shape;4963;p76"/>
                <p:cNvGrpSpPr/>
                <p:nvPr/>
              </p:nvGrpSpPr>
              <p:grpSpPr>
                <a:xfrm>
                  <a:off x="5938485" y="2824811"/>
                  <a:ext cx="797237" cy="404655"/>
                  <a:chOff x="5938485" y="2824811"/>
                  <a:chExt cx="797237" cy="404655"/>
                </a:xfrm>
              </p:grpSpPr>
              <p:sp>
                <p:nvSpPr>
                  <p:cNvPr id="4964" name="Google Shape;4964;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6" name="Google Shape;4966;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6"/>
            <p:cNvGrpSpPr/>
            <p:nvPr/>
          </p:nvGrpSpPr>
          <p:grpSpPr>
            <a:xfrm>
              <a:off x="5190863" y="3528942"/>
              <a:ext cx="1078026" cy="404739"/>
              <a:chOff x="5190863" y="3528942"/>
              <a:chExt cx="1078026" cy="404739"/>
            </a:xfrm>
          </p:grpSpPr>
          <p:sp>
            <p:nvSpPr>
              <p:cNvPr id="4969" name="Google Shape;4969;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6"/>
              <p:cNvGrpSpPr/>
              <p:nvPr/>
            </p:nvGrpSpPr>
            <p:grpSpPr>
              <a:xfrm>
                <a:off x="5190863" y="3528942"/>
                <a:ext cx="1078026" cy="404739"/>
                <a:chOff x="5190863" y="3528942"/>
                <a:chExt cx="1078026" cy="404739"/>
              </a:xfrm>
            </p:grpSpPr>
            <p:sp>
              <p:nvSpPr>
                <p:cNvPr id="4971" name="Google Shape;4971;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73" name="Google Shape;4973;p76"/>
          <p:cNvGrpSpPr/>
          <p:nvPr/>
        </p:nvGrpSpPr>
        <p:grpSpPr>
          <a:xfrm>
            <a:off x="728162" y="1268329"/>
            <a:ext cx="1086719" cy="879487"/>
            <a:chOff x="803162" y="1474292"/>
            <a:chExt cx="1086719" cy="879487"/>
          </a:xfrm>
        </p:grpSpPr>
        <p:grpSp>
          <p:nvGrpSpPr>
            <p:cNvPr id="4974" name="Google Shape;4974;p76"/>
            <p:cNvGrpSpPr/>
            <p:nvPr/>
          </p:nvGrpSpPr>
          <p:grpSpPr>
            <a:xfrm>
              <a:off x="803162" y="1625948"/>
              <a:ext cx="445856" cy="576579"/>
              <a:chOff x="803162" y="1625948"/>
              <a:chExt cx="445856" cy="576579"/>
            </a:xfrm>
          </p:grpSpPr>
          <p:sp>
            <p:nvSpPr>
              <p:cNvPr id="4975" name="Google Shape;4975;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76"/>
              <p:cNvGrpSpPr/>
              <p:nvPr/>
            </p:nvGrpSpPr>
            <p:grpSpPr>
              <a:xfrm>
                <a:off x="1056023" y="1625948"/>
                <a:ext cx="192995" cy="576579"/>
                <a:chOff x="1056023" y="1625948"/>
                <a:chExt cx="192995" cy="576579"/>
              </a:xfrm>
            </p:grpSpPr>
            <p:sp>
              <p:nvSpPr>
                <p:cNvPr id="4977" name="Google Shape;4977;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2" name="Google Shape;4982;p76"/>
            <p:cNvGrpSpPr/>
            <p:nvPr/>
          </p:nvGrpSpPr>
          <p:grpSpPr>
            <a:xfrm>
              <a:off x="1371406" y="1474292"/>
              <a:ext cx="518475" cy="879487"/>
              <a:chOff x="1398231" y="1474292"/>
              <a:chExt cx="518475" cy="879487"/>
            </a:xfrm>
          </p:grpSpPr>
          <p:grpSp>
            <p:nvGrpSpPr>
              <p:cNvPr id="4983" name="Google Shape;4983;p76"/>
              <p:cNvGrpSpPr/>
              <p:nvPr/>
            </p:nvGrpSpPr>
            <p:grpSpPr>
              <a:xfrm>
                <a:off x="1398231" y="1474292"/>
                <a:ext cx="518475" cy="341643"/>
                <a:chOff x="1398231" y="1474292"/>
                <a:chExt cx="518475" cy="341643"/>
              </a:xfrm>
            </p:grpSpPr>
            <p:sp>
              <p:nvSpPr>
                <p:cNvPr id="4984" name="Google Shape;4984;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76"/>
                <p:cNvGrpSpPr/>
                <p:nvPr/>
              </p:nvGrpSpPr>
              <p:grpSpPr>
                <a:xfrm>
                  <a:off x="1616453" y="1474292"/>
                  <a:ext cx="300253" cy="341643"/>
                  <a:chOff x="1616453" y="1475379"/>
                  <a:chExt cx="300253" cy="341643"/>
                </a:xfrm>
              </p:grpSpPr>
              <p:sp>
                <p:nvSpPr>
                  <p:cNvPr id="4986" name="Google Shape;4986;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3" name="Google Shape;4993;p76"/>
                  <p:cNvGrpSpPr/>
                  <p:nvPr/>
                </p:nvGrpSpPr>
                <p:grpSpPr>
                  <a:xfrm>
                    <a:off x="1839639" y="1475379"/>
                    <a:ext cx="77067" cy="341643"/>
                    <a:chOff x="1839639" y="1475379"/>
                    <a:chExt cx="77067" cy="341643"/>
                  </a:xfrm>
                </p:grpSpPr>
                <p:sp>
                  <p:nvSpPr>
                    <p:cNvPr id="4994" name="Google Shape;4994;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6" name="Google Shape;4996;p76"/>
              <p:cNvGrpSpPr/>
              <p:nvPr/>
            </p:nvGrpSpPr>
            <p:grpSpPr>
              <a:xfrm>
                <a:off x="1398451" y="2012951"/>
                <a:ext cx="518255" cy="340828"/>
                <a:chOff x="1398451" y="2012951"/>
                <a:chExt cx="518255" cy="340828"/>
              </a:xfrm>
            </p:grpSpPr>
            <p:sp>
              <p:nvSpPr>
                <p:cNvPr id="4997" name="Google Shape;4997;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8" name="Google Shape;4998;p76"/>
                <p:cNvGrpSpPr/>
                <p:nvPr/>
              </p:nvGrpSpPr>
              <p:grpSpPr>
                <a:xfrm>
                  <a:off x="1616453" y="2012951"/>
                  <a:ext cx="300253" cy="340828"/>
                  <a:chOff x="1616453" y="2013538"/>
                  <a:chExt cx="300253" cy="340828"/>
                </a:xfrm>
              </p:grpSpPr>
              <p:sp>
                <p:nvSpPr>
                  <p:cNvPr id="4999" name="Google Shape;4999;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6" name="Google Shape;5006;p76"/>
                  <p:cNvGrpSpPr/>
                  <p:nvPr/>
                </p:nvGrpSpPr>
                <p:grpSpPr>
                  <a:xfrm>
                    <a:off x="1839639" y="2013538"/>
                    <a:ext cx="77067" cy="340828"/>
                    <a:chOff x="1839639" y="2013538"/>
                    <a:chExt cx="77067" cy="340828"/>
                  </a:xfrm>
                </p:grpSpPr>
                <p:sp>
                  <p:nvSpPr>
                    <p:cNvPr id="5007" name="Google Shape;5007;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009" name="Google Shape;5009;p76"/>
          <p:cNvGrpSpPr/>
          <p:nvPr/>
        </p:nvGrpSpPr>
        <p:grpSpPr>
          <a:xfrm>
            <a:off x="724986" y="3399516"/>
            <a:ext cx="1368681" cy="682918"/>
            <a:chOff x="724986" y="3605478"/>
            <a:chExt cx="1368681" cy="682918"/>
          </a:xfrm>
        </p:grpSpPr>
        <p:grpSp>
          <p:nvGrpSpPr>
            <p:cNvPr id="5010" name="Google Shape;5010;p76"/>
            <p:cNvGrpSpPr/>
            <p:nvPr/>
          </p:nvGrpSpPr>
          <p:grpSpPr>
            <a:xfrm>
              <a:off x="1289102" y="3823629"/>
              <a:ext cx="240442" cy="250435"/>
              <a:chOff x="-165066" y="3843615"/>
              <a:chExt cx="221259" cy="230455"/>
            </a:xfrm>
          </p:grpSpPr>
          <p:sp>
            <p:nvSpPr>
              <p:cNvPr id="5011" name="Google Shape;5011;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76"/>
            <p:cNvGrpSpPr/>
            <p:nvPr/>
          </p:nvGrpSpPr>
          <p:grpSpPr>
            <a:xfrm>
              <a:off x="724986" y="3605478"/>
              <a:ext cx="1368681" cy="682918"/>
              <a:chOff x="724986" y="3605478"/>
              <a:chExt cx="1368681" cy="682918"/>
            </a:xfrm>
          </p:grpSpPr>
          <p:grpSp>
            <p:nvGrpSpPr>
              <p:cNvPr id="5032" name="Google Shape;5032;p76"/>
              <p:cNvGrpSpPr/>
              <p:nvPr/>
            </p:nvGrpSpPr>
            <p:grpSpPr>
              <a:xfrm>
                <a:off x="1498221" y="4047614"/>
                <a:ext cx="529172" cy="240783"/>
                <a:chOff x="1498221" y="4047614"/>
                <a:chExt cx="529172" cy="240783"/>
              </a:xfrm>
            </p:grpSpPr>
            <p:grpSp>
              <p:nvGrpSpPr>
                <p:cNvPr id="5033" name="Google Shape;5033;p76"/>
                <p:cNvGrpSpPr/>
                <p:nvPr/>
              </p:nvGrpSpPr>
              <p:grpSpPr>
                <a:xfrm>
                  <a:off x="1826655" y="4224370"/>
                  <a:ext cx="200738" cy="25631"/>
                  <a:chOff x="1826655" y="4224370"/>
                  <a:chExt cx="200738" cy="25631"/>
                </a:xfrm>
              </p:grpSpPr>
              <p:sp>
                <p:nvSpPr>
                  <p:cNvPr id="5034" name="Google Shape;5034;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6"/>
                <p:cNvGrpSpPr/>
                <p:nvPr/>
              </p:nvGrpSpPr>
              <p:grpSpPr>
                <a:xfrm>
                  <a:off x="1498221" y="4047614"/>
                  <a:ext cx="328444" cy="240783"/>
                  <a:chOff x="1498221" y="4047614"/>
                  <a:chExt cx="328444" cy="240783"/>
                </a:xfrm>
              </p:grpSpPr>
              <p:sp>
                <p:nvSpPr>
                  <p:cNvPr id="5037" name="Google Shape;5037;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8" name="Google Shape;5038;p76"/>
                  <p:cNvGrpSpPr/>
                  <p:nvPr/>
                </p:nvGrpSpPr>
                <p:grpSpPr>
                  <a:xfrm>
                    <a:off x="1498221" y="4047614"/>
                    <a:ext cx="150566" cy="190416"/>
                    <a:chOff x="1498221" y="4047614"/>
                    <a:chExt cx="150566" cy="190416"/>
                  </a:xfrm>
                </p:grpSpPr>
                <p:sp>
                  <p:nvSpPr>
                    <p:cNvPr id="5039" name="Google Shape;5039;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41" name="Google Shape;5041;p76"/>
              <p:cNvGrpSpPr/>
              <p:nvPr/>
            </p:nvGrpSpPr>
            <p:grpSpPr>
              <a:xfrm>
                <a:off x="1560718" y="3800594"/>
                <a:ext cx="532948" cy="302090"/>
                <a:chOff x="1560718" y="3800594"/>
                <a:chExt cx="532948" cy="302090"/>
              </a:xfrm>
            </p:grpSpPr>
            <p:grpSp>
              <p:nvGrpSpPr>
                <p:cNvPr id="5042" name="Google Shape;5042;p76"/>
                <p:cNvGrpSpPr/>
                <p:nvPr/>
              </p:nvGrpSpPr>
              <p:grpSpPr>
                <a:xfrm>
                  <a:off x="1912179" y="3827344"/>
                  <a:ext cx="181487" cy="25631"/>
                  <a:chOff x="1912179" y="3827344"/>
                  <a:chExt cx="181487" cy="25631"/>
                </a:xfrm>
              </p:grpSpPr>
              <p:sp>
                <p:nvSpPr>
                  <p:cNvPr id="5043" name="Google Shape;5043;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76"/>
                <p:cNvGrpSpPr/>
                <p:nvPr/>
              </p:nvGrpSpPr>
              <p:grpSpPr>
                <a:xfrm>
                  <a:off x="1912179" y="4044505"/>
                  <a:ext cx="181487" cy="25622"/>
                  <a:chOff x="1912179" y="4044506"/>
                  <a:chExt cx="181487" cy="25622"/>
                </a:xfrm>
              </p:grpSpPr>
              <p:sp>
                <p:nvSpPr>
                  <p:cNvPr id="5046" name="Google Shape;5046;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76"/>
                <p:cNvGrpSpPr/>
                <p:nvPr/>
              </p:nvGrpSpPr>
              <p:grpSpPr>
                <a:xfrm>
                  <a:off x="1560718" y="3800594"/>
                  <a:ext cx="351472" cy="302090"/>
                  <a:chOff x="1560718" y="3800594"/>
                  <a:chExt cx="351472" cy="302090"/>
                </a:xfrm>
              </p:grpSpPr>
              <p:grpSp>
                <p:nvGrpSpPr>
                  <p:cNvPr id="5049" name="Google Shape;5049;p76"/>
                  <p:cNvGrpSpPr/>
                  <p:nvPr/>
                </p:nvGrpSpPr>
                <p:grpSpPr>
                  <a:xfrm>
                    <a:off x="1560718" y="3842857"/>
                    <a:ext cx="173586" cy="217131"/>
                    <a:chOff x="1560718" y="3842857"/>
                    <a:chExt cx="173586" cy="217131"/>
                  </a:xfrm>
                </p:grpSpPr>
                <p:sp>
                  <p:nvSpPr>
                    <p:cNvPr id="5050" name="Google Shape;5050;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3" name="Google Shape;5053;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55" name="Google Shape;5055;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6" name="Google Shape;5056;p76"/>
              <p:cNvGrpSpPr/>
              <p:nvPr/>
            </p:nvGrpSpPr>
            <p:grpSpPr>
              <a:xfrm>
                <a:off x="785350" y="3605478"/>
                <a:ext cx="535311" cy="249245"/>
                <a:chOff x="785350" y="3605478"/>
                <a:chExt cx="535311" cy="249245"/>
              </a:xfrm>
            </p:grpSpPr>
            <p:grpSp>
              <p:nvGrpSpPr>
                <p:cNvPr id="5057" name="Google Shape;5057;p76"/>
                <p:cNvGrpSpPr/>
                <p:nvPr/>
              </p:nvGrpSpPr>
              <p:grpSpPr>
                <a:xfrm>
                  <a:off x="785350" y="3605478"/>
                  <a:ext cx="376191" cy="102736"/>
                  <a:chOff x="785350" y="3605478"/>
                  <a:chExt cx="376191" cy="102736"/>
                </a:xfrm>
              </p:grpSpPr>
              <p:sp>
                <p:nvSpPr>
                  <p:cNvPr id="5058" name="Google Shape;5058;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6"/>
                <p:cNvGrpSpPr/>
                <p:nvPr/>
              </p:nvGrpSpPr>
              <p:grpSpPr>
                <a:xfrm>
                  <a:off x="1161530" y="3655851"/>
                  <a:ext cx="159131" cy="198872"/>
                  <a:chOff x="1161530" y="3655851"/>
                  <a:chExt cx="159131" cy="198872"/>
                </a:xfrm>
              </p:grpSpPr>
              <p:sp>
                <p:nvSpPr>
                  <p:cNvPr id="5062" name="Google Shape;5062;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4" name="Google Shape;5064;p76"/>
              <p:cNvGrpSpPr/>
              <p:nvPr/>
            </p:nvGrpSpPr>
            <p:grpSpPr>
              <a:xfrm>
                <a:off x="785350" y="4047614"/>
                <a:ext cx="535311" cy="240783"/>
                <a:chOff x="785350" y="4047614"/>
                <a:chExt cx="535311" cy="240783"/>
              </a:xfrm>
            </p:grpSpPr>
            <p:grpSp>
              <p:nvGrpSpPr>
                <p:cNvPr id="5065" name="Google Shape;5065;p76"/>
                <p:cNvGrpSpPr/>
                <p:nvPr/>
              </p:nvGrpSpPr>
              <p:grpSpPr>
                <a:xfrm>
                  <a:off x="1161636" y="4047614"/>
                  <a:ext cx="159025" cy="190415"/>
                  <a:chOff x="1161636" y="4047614"/>
                  <a:chExt cx="159025" cy="190415"/>
                </a:xfrm>
              </p:grpSpPr>
              <p:sp>
                <p:nvSpPr>
                  <p:cNvPr id="5066" name="Google Shape;5066;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6"/>
                <p:cNvGrpSpPr/>
                <p:nvPr/>
              </p:nvGrpSpPr>
              <p:grpSpPr>
                <a:xfrm>
                  <a:off x="785350" y="4185661"/>
                  <a:ext cx="376191" cy="102736"/>
                  <a:chOff x="785350" y="4185661"/>
                  <a:chExt cx="376191" cy="102736"/>
                </a:xfrm>
              </p:grpSpPr>
              <p:sp>
                <p:nvSpPr>
                  <p:cNvPr id="5069" name="Google Shape;5069;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2" name="Google Shape;5072;p76"/>
              <p:cNvGrpSpPr/>
              <p:nvPr/>
            </p:nvGrpSpPr>
            <p:grpSpPr>
              <a:xfrm>
                <a:off x="1501054" y="3605478"/>
                <a:ext cx="526340" cy="249240"/>
                <a:chOff x="1501054" y="3605478"/>
                <a:chExt cx="526340" cy="249240"/>
              </a:xfrm>
            </p:grpSpPr>
            <p:grpSp>
              <p:nvGrpSpPr>
                <p:cNvPr id="5073" name="Google Shape;5073;p76"/>
                <p:cNvGrpSpPr/>
                <p:nvPr/>
              </p:nvGrpSpPr>
              <p:grpSpPr>
                <a:xfrm>
                  <a:off x="1834208" y="3643867"/>
                  <a:ext cx="193185" cy="25622"/>
                  <a:chOff x="1834208" y="3643867"/>
                  <a:chExt cx="193185" cy="25622"/>
                </a:xfrm>
              </p:grpSpPr>
              <p:sp>
                <p:nvSpPr>
                  <p:cNvPr id="5074" name="Google Shape;5074;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6"/>
                <p:cNvGrpSpPr/>
                <p:nvPr/>
              </p:nvGrpSpPr>
              <p:grpSpPr>
                <a:xfrm>
                  <a:off x="1501054" y="3605478"/>
                  <a:ext cx="333165" cy="249240"/>
                  <a:chOff x="1501054" y="3605478"/>
                  <a:chExt cx="333165" cy="249240"/>
                </a:xfrm>
              </p:grpSpPr>
              <p:sp>
                <p:nvSpPr>
                  <p:cNvPr id="5077" name="Google Shape;5077;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76"/>
                  <p:cNvGrpSpPr/>
                  <p:nvPr/>
                </p:nvGrpSpPr>
                <p:grpSpPr>
                  <a:xfrm>
                    <a:off x="1501054" y="3655851"/>
                    <a:ext cx="155286" cy="198867"/>
                    <a:chOff x="1501054" y="3655851"/>
                    <a:chExt cx="155286" cy="198867"/>
                  </a:xfrm>
                </p:grpSpPr>
                <p:sp>
                  <p:nvSpPr>
                    <p:cNvPr id="5079" name="Google Shape;5079;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81" name="Google Shape;5081;p76"/>
              <p:cNvGrpSpPr/>
              <p:nvPr/>
            </p:nvGrpSpPr>
            <p:grpSpPr>
              <a:xfrm>
                <a:off x="724986" y="3800594"/>
                <a:ext cx="532950" cy="302090"/>
                <a:chOff x="724986" y="3800594"/>
                <a:chExt cx="532950" cy="302090"/>
              </a:xfrm>
            </p:grpSpPr>
            <p:grpSp>
              <p:nvGrpSpPr>
                <p:cNvPr id="5082" name="Google Shape;5082;p76"/>
                <p:cNvGrpSpPr/>
                <p:nvPr/>
              </p:nvGrpSpPr>
              <p:grpSpPr>
                <a:xfrm>
                  <a:off x="724986" y="4044367"/>
                  <a:ext cx="181314" cy="25626"/>
                  <a:chOff x="724986" y="4044367"/>
                  <a:chExt cx="181314" cy="25626"/>
                </a:xfrm>
              </p:grpSpPr>
              <p:sp>
                <p:nvSpPr>
                  <p:cNvPr id="5083" name="Google Shape;5083;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6"/>
                <p:cNvGrpSpPr/>
                <p:nvPr/>
              </p:nvGrpSpPr>
              <p:grpSpPr>
                <a:xfrm>
                  <a:off x="906290" y="3800594"/>
                  <a:ext cx="351646" cy="302090"/>
                  <a:chOff x="906290" y="3800594"/>
                  <a:chExt cx="351646" cy="302090"/>
                </a:xfrm>
              </p:grpSpPr>
              <p:grpSp>
                <p:nvGrpSpPr>
                  <p:cNvPr id="5086" name="Google Shape;5086;p76"/>
                  <p:cNvGrpSpPr/>
                  <p:nvPr/>
                </p:nvGrpSpPr>
                <p:grpSpPr>
                  <a:xfrm>
                    <a:off x="1084172" y="3842857"/>
                    <a:ext cx="173764" cy="217131"/>
                    <a:chOff x="1084172" y="3842857"/>
                    <a:chExt cx="173764" cy="217131"/>
                  </a:xfrm>
                </p:grpSpPr>
                <p:grpSp>
                  <p:nvGrpSpPr>
                    <p:cNvPr id="5087" name="Google Shape;5087;p76"/>
                    <p:cNvGrpSpPr/>
                    <p:nvPr/>
                  </p:nvGrpSpPr>
                  <p:grpSpPr>
                    <a:xfrm>
                      <a:off x="1156862" y="3936509"/>
                      <a:ext cx="101073" cy="25622"/>
                      <a:chOff x="1156862" y="3936509"/>
                      <a:chExt cx="101073" cy="25622"/>
                    </a:xfrm>
                  </p:grpSpPr>
                  <p:sp>
                    <p:nvSpPr>
                      <p:cNvPr id="5088" name="Google Shape;5088;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0" name="Google Shape;5090;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6"/>
                <p:cNvGrpSpPr/>
                <p:nvPr/>
              </p:nvGrpSpPr>
              <p:grpSpPr>
                <a:xfrm>
                  <a:off x="724986" y="3830189"/>
                  <a:ext cx="189533" cy="25626"/>
                  <a:chOff x="724986" y="3830189"/>
                  <a:chExt cx="189533" cy="25626"/>
                </a:xfrm>
              </p:grpSpPr>
              <p:sp>
                <p:nvSpPr>
                  <p:cNvPr id="5094" name="Google Shape;5094;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096" name="Google Shape;5096;p76"/>
          <p:cNvGrpSpPr/>
          <p:nvPr/>
        </p:nvGrpSpPr>
        <p:grpSpPr>
          <a:xfrm>
            <a:off x="2253298" y="2249677"/>
            <a:ext cx="948701" cy="935378"/>
            <a:chOff x="2253298" y="2428317"/>
            <a:chExt cx="948701" cy="935378"/>
          </a:xfrm>
        </p:grpSpPr>
        <p:sp>
          <p:nvSpPr>
            <p:cNvPr id="5097" name="Google Shape;5097;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3"/>
        <p:cNvGrpSpPr/>
        <p:nvPr/>
      </p:nvGrpSpPr>
      <p:grpSpPr>
        <a:xfrm>
          <a:off x="0" y="0"/>
          <a:ext cx="0" cy="0"/>
          <a:chOff x="0" y="0"/>
          <a:chExt cx="0" cy="0"/>
        </a:xfrm>
      </p:grpSpPr>
      <p:grpSp>
        <p:nvGrpSpPr>
          <p:cNvPr id="5134" name="Google Shape;5134;p77"/>
          <p:cNvGrpSpPr/>
          <p:nvPr/>
        </p:nvGrpSpPr>
        <p:grpSpPr>
          <a:xfrm>
            <a:off x="3339744" y="952977"/>
            <a:ext cx="2363393" cy="1017867"/>
            <a:chOff x="3292400" y="1219146"/>
            <a:chExt cx="2615240" cy="1110239"/>
          </a:xfrm>
        </p:grpSpPr>
        <p:sp>
          <p:nvSpPr>
            <p:cNvPr id="5135" name="Google Shape;5135;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136" name="Google Shape;5136;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37" name="Google Shape;5137;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138" name="Google Shape;5138;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139" name="Google Shape;5139;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140" name="Google Shape;5140;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141" name="Google Shape;5141;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142" name="Google Shape;5142;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143" name="Google Shape;5143;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144" name="Google Shape;5144;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145" name="Google Shape;5145;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46" name="Google Shape;5146;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47" name="Google Shape;5147;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48" name="Google Shape;5148;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49" name="Google Shape;5149;p77"/>
            <p:cNvGrpSpPr/>
            <p:nvPr/>
          </p:nvGrpSpPr>
          <p:grpSpPr>
            <a:xfrm>
              <a:off x="3748438" y="1378608"/>
              <a:ext cx="2159202" cy="903971"/>
              <a:chOff x="1683525" y="2179850"/>
              <a:chExt cx="4519050" cy="2134525"/>
            </a:xfrm>
          </p:grpSpPr>
          <p:sp>
            <p:nvSpPr>
              <p:cNvPr id="5150" name="Google Shape;5150;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1" name="Google Shape;5151;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2" name="Google Shape;5152;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3" name="Google Shape;5153;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4" name="Google Shape;5154;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5" name="Google Shape;5155;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6" name="Google Shape;5156;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7" name="Google Shape;5157;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8" name="Google Shape;5158;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9" name="Google Shape;5159;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60" name="Google Shape;5160;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61" name="Google Shape;5161;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62" name="Google Shape;5162;p77"/>
          <p:cNvGraphicFramePr/>
          <p:nvPr/>
        </p:nvGraphicFramePr>
        <p:xfrm>
          <a:off x="5935838" y="2130450"/>
          <a:ext cx="3000000" cy="3000000"/>
        </p:xfrm>
        <a:graphic>
          <a:graphicData uri="http://schemas.openxmlformats.org/drawingml/2006/table">
            <a:tbl>
              <a:tblPr>
                <a:noFill/>
                <a:tableStyleId>{5AC7A83C-E6BB-40B0-A581-50511B0B42B7}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63" name="Google Shape;5163;p77"/>
          <p:cNvGrpSpPr/>
          <p:nvPr/>
        </p:nvGrpSpPr>
        <p:grpSpPr>
          <a:xfrm>
            <a:off x="5913087" y="3189047"/>
            <a:ext cx="2519825" cy="1001454"/>
            <a:chOff x="1906114" y="789980"/>
            <a:chExt cx="1487676" cy="606868"/>
          </a:xfrm>
        </p:grpSpPr>
        <p:cxnSp>
          <p:nvCxnSpPr>
            <p:cNvPr id="5164" name="Google Shape;5164;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65" name="Google Shape;5165;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66" name="Google Shape;5166;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67" name="Google Shape;5167;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68" name="Google Shape;5168;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69" name="Google Shape;5169;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70" name="Google Shape;5170;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71" name="Google Shape;5171;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178" name="Google Shape;5178;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79" name="Google Shape;5179;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80" name="Google Shape;5180;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7"/>
          <p:cNvGrpSpPr/>
          <p:nvPr/>
        </p:nvGrpSpPr>
        <p:grpSpPr>
          <a:xfrm>
            <a:off x="712562" y="998005"/>
            <a:ext cx="2394370" cy="976502"/>
            <a:chOff x="749309" y="1112739"/>
            <a:chExt cx="2371603" cy="976502"/>
          </a:xfrm>
        </p:grpSpPr>
        <p:sp>
          <p:nvSpPr>
            <p:cNvPr id="5182" name="Google Shape;5182;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214" name="Google Shape;5214;p77"/>
          <p:cNvGraphicFramePr/>
          <p:nvPr/>
        </p:nvGraphicFramePr>
        <p:xfrm>
          <a:off x="5935863" y="996300"/>
          <a:ext cx="3000000" cy="3000000"/>
        </p:xfrm>
        <a:graphic>
          <a:graphicData uri="http://schemas.openxmlformats.org/drawingml/2006/table">
            <a:tbl>
              <a:tblPr>
                <a:noFill/>
                <a:tableStyleId>{5AC7A83C-E6BB-40B0-A581-50511B0B42B7}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215" name="Google Shape;5215;p77"/>
          <p:cNvGraphicFramePr/>
          <p:nvPr/>
        </p:nvGraphicFramePr>
        <p:xfrm>
          <a:off x="3342575" y="2130450"/>
          <a:ext cx="3000000" cy="3000000"/>
        </p:xfrm>
        <a:graphic>
          <a:graphicData uri="http://schemas.openxmlformats.org/drawingml/2006/table">
            <a:tbl>
              <a:tblPr>
                <a:noFill/>
                <a:tableStyleId>{5AC7A83C-E6BB-40B0-A581-50511B0B42B7}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16" name="Google Shape;5216;p77"/>
          <p:cNvGrpSpPr/>
          <p:nvPr/>
        </p:nvGrpSpPr>
        <p:grpSpPr>
          <a:xfrm>
            <a:off x="4086504" y="2517093"/>
            <a:ext cx="1517436" cy="74460"/>
            <a:chOff x="3980086" y="2804397"/>
            <a:chExt cx="1227600" cy="66900"/>
          </a:xfrm>
        </p:grpSpPr>
        <p:sp>
          <p:nvSpPr>
            <p:cNvPr id="5217" name="Google Shape;5217;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77"/>
          <p:cNvGrpSpPr/>
          <p:nvPr/>
        </p:nvGrpSpPr>
        <p:grpSpPr>
          <a:xfrm>
            <a:off x="4711569" y="2809680"/>
            <a:ext cx="892956" cy="74460"/>
            <a:chOff x="3980086" y="2804397"/>
            <a:chExt cx="1227600" cy="66900"/>
          </a:xfrm>
        </p:grpSpPr>
        <p:sp>
          <p:nvSpPr>
            <p:cNvPr id="5220" name="Google Shape;5220;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7"/>
          <p:cNvGrpSpPr/>
          <p:nvPr/>
        </p:nvGrpSpPr>
        <p:grpSpPr>
          <a:xfrm>
            <a:off x="3344661" y="3168563"/>
            <a:ext cx="2363244" cy="1005943"/>
            <a:chOff x="3358415" y="3361302"/>
            <a:chExt cx="2363244" cy="1024695"/>
          </a:xfrm>
        </p:grpSpPr>
        <p:grpSp>
          <p:nvGrpSpPr>
            <p:cNvPr id="5223" name="Google Shape;5223;p77"/>
            <p:cNvGrpSpPr/>
            <p:nvPr/>
          </p:nvGrpSpPr>
          <p:grpSpPr>
            <a:xfrm>
              <a:off x="3358415" y="3361302"/>
              <a:ext cx="441300" cy="1024695"/>
              <a:chOff x="3358415" y="3361302"/>
              <a:chExt cx="441300" cy="1024695"/>
            </a:xfrm>
          </p:grpSpPr>
          <p:sp>
            <p:nvSpPr>
              <p:cNvPr id="5224" name="Google Shape;5224;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77"/>
            <p:cNvGrpSpPr/>
            <p:nvPr/>
          </p:nvGrpSpPr>
          <p:grpSpPr>
            <a:xfrm>
              <a:off x="3838901" y="3361302"/>
              <a:ext cx="441300" cy="1024695"/>
              <a:chOff x="3838901" y="3361302"/>
              <a:chExt cx="441300" cy="1024695"/>
            </a:xfrm>
          </p:grpSpPr>
          <p:sp>
            <p:nvSpPr>
              <p:cNvPr id="5231" name="Google Shape;5231;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7"/>
            <p:cNvGrpSpPr/>
            <p:nvPr/>
          </p:nvGrpSpPr>
          <p:grpSpPr>
            <a:xfrm>
              <a:off x="4319387" y="3361302"/>
              <a:ext cx="441300" cy="1024695"/>
              <a:chOff x="4319387" y="3361302"/>
              <a:chExt cx="441300" cy="1024695"/>
            </a:xfrm>
          </p:grpSpPr>
          <p:sp>
            <p:nvSpPr>
              <p:cNvPr id="5238" name="Google Shape;5238;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7"/>
            <p:cNvGrpSpPr/>
            <p:nvPr/>
          </p:nvGrpSpPr>
          <p:grpSpPr>
            <a:xfrm>
              <a:off x="4799873" y="3361302"/>
              <a:ext cx="441300" cy="1024695"/>
              <a:chOff x="4799873" y="3361302"/>
              <a:chExt cx="441300" cy="1024695"/>
            </a:xfrm>
          </p:grpSpPr>
          <p:sp>
            <p:nvSpPr>
              <p:cNvPr id="5245" name="Google Shape;5245;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7"/>
            <p:cNvGrpSpPr/>
            <p:nvPr/>
          </p:nvGrpSpPr>
          <p:grpSpPr>
            <a:xfrm>
              <a:off x="5280360" y="3361302"/>
              <a:ext cx="441300" cy="1024695"/>
              <a:chOff x="5280360" y="3361302"/>
              <a:chExt cx="441300" cy="1024695"/>
            </a:xfrm>
          </p:grpSpPr>
          <p:sp>
            <p:nvSpPr>
              <p:cNvPr id="5252" name="Google Shape;5252;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58" name="Google Shape;5258;p77"/>
          <p:cNvGraphicFramePr/>
          <p:nvPr/>
        </p:nvGraphicFramePr>
        <p:xfrm>
          <a:off x="711088" y="2130450"/>
          <a:ext cx="3000000" cy="3000000"/>
        </p:xfrm>
        <a:graphic>
          <a:graphicData uri="http://schemas.openxmlformats.org/drawingml/2006/table">
            <a:tbl>
              <a:tblPr>
                <a:noFill/>
                <a:tableStyleId>{5AC7A83C-E6BB-40B0-A581-50511B0B42B7}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59" name="Google Shape;5259;p77"/>
          <p:cNvGrpSpPr/>
          <p:nvPr/>
        </p:nvGrpSpPr>
        <p:grpSpPr>
          <a:xfrm>
            <a:off x="712613" y="3180175"/>
            <a:ext cx="2403614" cy="1005900"/>
            <a:chOff x="726450" y="3372825"/>
            <a:chExt cx="2403614" cy="1005900"/>
          </a:xfrm>
        </p:grpSpPr>
        <p:grpSp>
          <p:nvGrpSpPr>
            <p:cNvPr id="5260" name="Google Shape;5260;p77"/>
            <p:cNvGrpSpPr/>
            <p:nvPr/>
          </p:nvGrpSpPr>
          <p:grpSpPr>
            <a:xfrm>
              <a:off x="726450" y="3696000"/>
              <a:ext cx="2403614" cy="500898"/>
              <a:chOff x="726450" y="3696000"/>
              <a:chExt cx="2403614" cy="500898"/>
            </a:xfrm>
          </p:grpSpPr>
          <p:sp>
            <p:nvSpPr>
              <p:cNvPr id="5261" name="Google Shape;5261;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62" name="Google Shape;5262;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63" name="Google Shape;5263;p77"/>
            <p:cNvGrpSpPr/>
            <p:nvPr/>
          </p:nvGrpSpPr>
          <p:grpSpPr>
            <a:xfrm>
              <a:off x="1348050" y="3372825"/>
              <a:ext cx="1720425" cy="1005900"/>
              <a:chOff x="1348050" y="3372825"/>
              <a:chExt cx="1720425" cy="1005900"/>
            </a:xfrm>
          </p:grpSpPr>
          <p:sp>
            <p:nvSpPr>
              <p:cNvPr id="5264" name="Google Shape;5264;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65" name="Google Shape;5265;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66" name="Google Shape;5266;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67" name="Google Shape;5267;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68" name="Google Shape;5268;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69" name="Google Shape;5269;p77"/>
            <p:cNvGrpSpPr/>
            <p:nvPr/>
          </p:nvGrpSpPr>
          <p:grpSpPr>
            <a:xfrm>
              <a:off x="1455707" y="3731058"/>
              <a:ext cx="1491150" cy="417657"/>
              <a:chOff x="1455707" y="3731058"/>
              <a:chExt cx="1491150" cy="417657"/>
            </a:xfrm>
          </p:grpSpPr>
          <p:grpSp>
            <p:nvGrpSpPr>
              <p:cNvPr id="5270" name="Google Shape;5270;p77"/>
              <p:cNvGrpSpPr/>
              <p:nvPr/>
            </p:nvGrpSpPr>
            <p:grpSpPr>
              <a:xfrm>
                <a:off x="1472938" y="3745828"/>
                <a:ext cx="72126" cy="53788"/>
                <a:chOff x="1472938" y="3745828"/>
                <a:chExt cx="72126" cy="53788"/>
              </a:xfrm>
            </p:grpSpPr>
            <p:sp>
              <p:nvSpPr>
                <p:cNvPr id="5271" name="Google Shape;5271;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7"/>
              <p:cNvGrpSpPr/>
              <p:nvPr/>
            </p:nvGrpSpPr>
            <p:grpSpPr>
              <a:xfrm>
                <a:off x="1819181" y="4089633"/>
                <a:ext cx="72126" cy="53788"/>
                <a:chOff x="1819181" y="4089633"/>
                <a:chExt cx="72126" cy="53788"/>
              </a:xfrm>
            </p:grpSpPr>
            <p:sp>
              <p:nvSpPr>
                <p:cNvPr id="5274" name="Google Shape;5274;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7"/>
              <p:cNvGrpSpPr/>
              <p:nvPr/>
            </p:nvGrpSpPr>
            <p:grpSpPr>
              <a:xfrm>
                <a:off x="1455707" y="4084171"/>
                <a:ext cx="64321" cy="64544"/>
                <a:chOff x="1455707" y="4084171"/>
                <a:chExt cx="64321" cy="64544"/>
              </a:xfrm>
            </p:grpSpPr>
            <p:sp>
              <p:nvSpPr>
                <p:cNvPr id="5277" name="Google Shape;5277;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7"/>
              <p:cNvGrpSpPr/>
              <p:nvPr/>
            </p:nvGrpSpPr>
            <p:grpSpPr>
              <a:xfrm>
                <a:off x="1818610" y="3731058"/>
                <a:ext cx="64321" cy="64544"/>
                <a:chOff x="1818610" y="3731058"/>
                <a:chExt cx="64321" cy="64544"/>
              </a:xfrm>
            </p:grpSpPr>
            <p:sp>
              <p:nvSpPr>
                <p:cNvPr id="5280" name="Google Shape;5280;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7"/>
              <p:cNvGrpSpPr/>
              <p:nvPr/>
            </p:nvGrpSpPr>
            <p:grpSpPr>
              <a:xfrm>
                <a:off x="2172491" y="4089633"/>
                <a:ext cx="72126" cy="53788"/>
                <a:chOff x="2172491" y="4089633"/>
                <a:chExt cx="72126" cy="53788"/>
              </a:xfrm>
            </p:grpSpPr>
            <p:sp>
              <p:nvSpPr>
                <p:cNvPr id="5283" name="Google Shape;5283;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7"/>
              <p:cNvGrpSpPr/>
              <p:nvPr/>
            </p:nvGrpSpPr>
            <p:grpSpPr>
              <a:xfrm>
                <a:off x="2171920" y="3731058"/>
                <a:ext cx="64321" cy="64544"/>
                <a:chOff x="2171920" y="3731058"/>
                <a:chExt cx="64321" cy="64544"/>
              </a:xfrm>
            </p:grpSpPr>
            <p:sp>
              <p:nvSpPr>
                <p:cNvPr id="5286" name="Google Shape;5286;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7"/>
              <p:cNvGrpSpPr/>
              <p:nvPr/>
            </p:nvGrpSpPr>
            <p:grpSpPr>
              <a:xfrm>
                <a:off x="2874730" y="3745828"/>
                <a:ext cx="72126" cy="53788"/>
                <a:chOff x="2874730" y="3745828"/>
                <a:chExt cx="72126" cy="53788"/>
              </a:xfrm>
            </p:grpSpPr>
            <p:sp>
              <p:nvSpPr>
                <p:cNvPr id="5289" name="Google Shape;5289;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7"/>
              <p:cNvGrpSpPr/>
              <p:nvPr/>
            </p:nvGrpSpPr>
            <p:grpSpPr>
              <a:xfrm>
                <a:off x="2878589" y="4081481"/>
                <a:ext cx="64321" cy="64544"/>
                <a:chOff x="2878589" y="4081481"/>
                <a:chExt cx="64321" cy="64544"/>
              </a:xfrm>
            </p:grpSpPr>
            <p:sp>
              <p:nvSpPr>
                <p:cNvPr id="5292" name="Google Shape;5292;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7"/>
              <p:cNvGrpSpPr/>
              <p:nvPr/>
            </p:nvGrpSpPr>
            <p:grpSpPr>
              <a:xfrm>
                <a:off x="2525796" y="4089633"/>
                <a:ext cx="72126" cy="53788"/>
                <a:chOff x="2525796" y="4089633"/>
                <a:chExt cx="72126" cy="53788"/>
              </a:xfrm>
            </p:grpSpPr>
            <p:sp>
              <p:nvSpPr>
                <p:cNvPr id="5295" name="Google Shape;5295;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7"/>
              <p:cNvGrpSpPr/>
              <p:nvPr/>
            </p:nvGrpSpPr>
            <p:grpSpPr>
              <a:xfrm>
                <a:off x="2525225" y="3731058"/>
                <a:ext cx="64321" cy="64544"/>
                <a:chOff x="2525225" y="3731058"/>
                <a:chExt cx="64321" cy="64544"/>
              </a:xfrm>
            </p:grpSpPr>
            <p:sp>
              <p:nvSpPr>
                <p:cNvPr id="5298" name="Google Shape;5298;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3"/>
        <p:cNvGrpSpPr/>
        <p:nvPr/>
      </p:nvGrpSpPr>
      <p:grpSpPr>
        <a:xfrm>
          <a:off x="0" y="0"/>
          <a:ext cx="0" cy="0"/>
          <a:chOff x="0" y="0"/>
          <a:chExt cx="0" cy="0"/>
        </a:xfrm>
      </p:grpSpPr>
      <p:grpSp>
        <p:nvGrpSpPr>
          <p:cNvPr id="5304" name="Google Shape;5304;p78"/>
          <p:cNvGrpSpPr/>
          <p:nvPr/>
        </p:nvGrpSpPr>
        <p:grpSpPr>
          <a:xfrm>
            <a:off x="716991" y="971306"/>
            <a:ext cx="845921" cy="690752"/>
            <a:chOff x="732428" y="1198513"/>
            <a:chExt cx="845921" cy="690752"/>
          </a:xfrm>
        </p:grpSpPr>
        <p:grpSp>
          <p:nvGrpSpPr>
            <p:cNvPr id="5305" name="Google Shape;5305;p78"/>
            <p:cNvGrpSpPr/>
            <p:nvPr/>
          </p:nvGrpSpPr>
          <p:grpSpPr>
            <a:xfrm>
              <a:off x="823030" y="1198513"/>
              <a:ext cx="755319" cy="690752"/>
              <a:chOff x="823030" y="1198513"/>
              <a:chExt cx="755319" cy="690752"/>
            </a:xfrm>
          </p:grpSpPr>
          <p:sp>
            <p:nvSpPr>
              <p:cNvPr id="5306" name="Google Shape;5306;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8"/>
            <p:cNvGrpSpPr/>
            <p:nvPr/>
          </p:nvGrpSpPr>
          <p:grpSpPr>
            <a:xfrm>
              <a:off x="732428" y="1239937"/>
              <a:ext cx="739912" cy="607886"/>
              <a:chOff x="732428" y="1239937"/>
              <a:chExt cx="739912" cy="607886"/>
            </a:xfrm>
          </p:grpSpPr>
          <p:sp>
            <p:nvSpPr>
              <p:cNvPr id="5309" name="Google Shape;5309;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78"/>
            <p:cNvGrpSpPr/>
            <p:nvPr/>
          </p:nvGrpSpPr>
          <p:grpSpPr>
            <a:xfrm>
              <a:off x="732428" y="1277018"/>
              <a:ext cx="702832" cy="533758"/>
              <a:chOff x="732428" y="1277018"/>
              <a:chExt cx="702832" cy="533758"/>
            </a:xfrm>
          </p:grpSpPr>
          <p:sp>
            <p:nvSpPr>
              <p:cNvPr id="5312" name="Google Shape;5312;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8"/>
            <p:cNvGrpSpPr/>
            <p:nvPr/>
          </p:nvGrpSpPr>
          <p:grpSpPr>
            <a:xfrm>
              <a:off x="931170" y="1306653"/>
              <a:ext cx="647179" cy="474455"/>
              <a:chOff x="931170" y="1306653"/>
              <a:chExt cx="647179" cy="474455"/>
            </a:xfrm>
          </p:grpSpPr>
          <p:sp>
            <p:nvSpPr>
              <p:cNvPr id="5315" name="Google Shape;5315;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7" name="Google Shape;5317;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3948600" y="971313"/>
            <a:ext cx="634656" cy="699982"/>
            <a:chOff x="5985650" y="2860025"/>
            <a:chExt cx="1396075" cy="1539775"/>
          </a:xfrm>
        </p:grpSpPr>
        <p:sp>
          <p:nvSpPr>
            <p:cNvPr id="5319" name="Google Shape;5319;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4704250" y="971306"/>
            <a:ext cx="725845" cy="699975"/>
            <a:chOff x="4249973" y="1201875"/>
            <a:chExt cx="1958568" cy="1888762"/>
          </a:xfrm>
        </p:grpSpPr>
        <p:sp>
          <p:nvSpPr>
            <p:cNvPr id="5352" name="Google Shape;5352;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78"/>
            <p:cNvGrpSpPr/>
            <p:nvPr/>
          </p:nvGrpSpPr>
          <p:grpSpPr>
            <a:xfrm>
              <a:off x="5853086" y="1789142"/>
              <a:ext cx="355454" cy="1048099"/>
              <a:chOff x="5576108" y="2016725"/>
              <a:chExt cx="565200" cy="1666560"/>
            </a:xfrm>
          </p:grpSpPr>
          <p:sp>
            <p:nvSpPr>
              <p:cNvPr id="5354" name="Google Shape;5354;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55" name="Google Shape;5355;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8"/>
            <p:cNvGrpSpPr/>
            <p:nvPr/>
          </p:nvGrpSpPr>
          <p:grpSpPr>
            <a:xfrm>
              <a:off x="4869455" y="2691676"/>
              <a:ext cx="1013897" cy="398961"/>
              <a:chOff x="4012057" y="3451825"/>
              <a:chExt cx="1612175" cy="634379"/>
            </a:xfrm>
          </p:grpSpPr>
          <p:sp>
            <p:nvSpPr>
              <p:cNvPr id="5357" name="Google Shape;5357;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58" name="Google Shape;5358;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8"/>
            <p:cNvGrpSpPr/>
            <p:nvPr/>
          </p:nvGrpSpPr>
          <p:grpSpPr>
            <a:xfrm>
              <a:off x="4276937" y="2155961"/>
              <a:ext cx="651965" cy="891358"/>
              <a:chOff x="3069908" y="2599997"/>
              <a:chExt cx="1036675" cy="1417328"/>
            </a:xfrm>
          </p:grpSpPr>
          <p:sp>
            <p:nvSpPr>
              <p:cNvPr id="5360" name="Google Shape;5360;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61" name="Google Shape;5361;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8"/>
            <p:cNvGrpSpPr/>
            <p:nvPr/>
          </p:nvGrpSpPr>
          <p:grpSpPr>
            <a:xfrm>
              <a:off x="5054918" y="1201875"/>
              <a:ext cx="999548" cy="602711"/>
              <a:chOff x="4306958" y="1082925"/>
              <a:chExt cx="1589359" cy="958358"/>
            </a:xfrm>
          </p:grpSpPr>
          <p:sp>
            <p:nvSpPr>
              <p:cNvPr id="5363" name="Google Shape;5363;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64" name="Google Shape;5364;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8"/>
            <p:cNvGrpSpPr/>
            <p:nvPr/>
          </p:nvGrpSpPr>
          <p:grpSpPr>
            <a:xfrm>
              <a:off x="4249973" y="1303451"/>
              <a:ext cx="799317" cy="841334"/>
              <a:chOff x="3027033" y="1244439"/>
              <a:chExt cx="1270977" cy="1337786"/>
            </a:xfrm>
          </p:grpSpPr>
          <p:sp>
            <p:nvSpPr>
              <p:cNvPr id="5366" name="Google Shape;5366;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67" name="Google Shape;5367;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8" name="Google Shape;5368;p78"/>
          <p:cNvGrpSpPr/>
          <p:nvPr/>
        </p:nvGrpSpPr>
        <p:grpSpPr>
          <a:xfrm>
            <a:off x="4057114" y="1858087"/>
            <a:ext cx="750769" cy="683784"/>
            <a:chOff x="4204684" y="2104422"/>
            <a:chExt cx="699822" cy="637382"/>
          </a:xfrm>
        </p:grpSpPr>
        <p:grpSp>
          <p:nvGrpSpPr>
            <p:cNvPr id="5369" name="Google Shape;5369;p78"/>
            <p:cNvGrpSpPr/>
            <p:nvPr/>
          </p:nvGrpSpPr>
          <p:grpSpPr>
            <a:xfrm>
              <a:off x="4204684" y="2430067"/>
              <a:ext cx="342957" cy="311738"/>
              <a:chOff x="4204684" y="2430067"/>
              <a:chExt cx="342957" cy="311738"/>
            </a:xfrm>
          </p:grpSpPr>
          <p:sp>
            <p:nvSpPr>
              <p:cNvPr id="5370" name="Google Shape;5370;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4561586" y="2430067"/>
              <a:ext cx="342920" cy="311738"/>
              <a:chOff x="4561586" y="2430067"/>
              <a:chExt cx="342920" cy="311738"/>
            </a:xfrm>
          </p:grpSpPr>
          <p:sp>
            <p:nvSpPr>
              <p:cNvPr id="5373" name="Google Shape;5373;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8"/>
            <p:cNvGrpSpPr/>
            <p:nvPr/>
          </p:nvGrpSpPr>
          <p:grpSpPr>
            <a:xfrm>
              <a:off x="4561586" y="2104422"/>
              <a:ext cx="342920" cy="311738"/>
              <a:chOff x="4561586" y="2104422"/>
              <a:chExt cx="342920" cy="311738"/>
            </a:xfrm>
          </p:grpSpPr>
          <p:sp>
            <p:nvSpPr>
              <p:cNvPr id="5376" name="Google Shape;5376;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4204684" y="2104422"/>
              <a:ext cx="342957" cy="311664"/>
              <a:chOff x="4204684" y="2104422"/>
              <a:chExt cx="342957" cy="311664"/>
            </a:xfrm>
          </p:grpSpPr>
          <p:sp>
            <p:nvSpPr>
              <p:cNvPr id="5379" name="Google Shape;5379;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1" name="Google Shape;5381;p78"/>
          <p:cNvGrpSpPr/>
          <p:nvPr/>
        </p:nvGrpSpPr>
        <p:grpSpPr>
          <a:xfrm>
            <a:off x="5521547" y="971301"/>
            <a:ext cx="660591" cy="688867"/>
            <a:chOff x="5830645" y="1267368"/>
            <a:chExt cx="530340" cy="553040"/>
          </a:xfrm>
        </p:grpSpPr>
        <p:sp>
          <p:nvSpPr>
            <p:cNvPr id="5382" name="Google Shape;5382;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78"/>
            <p:cNvGrpSpPr/>
            <p:nvPr/>
          </p:nvGrpSpPr>
          <p:grpSpPr>
            <a:xfrm>
              <a:off x="5830645" y="1267368"/>
              <a:ext cx="259743" cy="269909"/>
              <a:chOff x="5830645" y="1267368"/>
              <a:chExt cx="259743" cy="269909"/>
            </a:xfrm>
          </p:grpSpPr>
          <p:sp>
            <p:nvSpPr>
              <p:cNvPr id="5384" name="Google Shape;5384;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6101293" y="1267368"/>
              <a:ext cx="259692" cy="269909"/>
              <a:chOff x="6101293" y="1267368"/>
              <a:chExt cx="259692" cy="269909"/>
            </a:xfrm>
          </p:grpSpPr>
          <p:sp>
            <p:nvSpPr>
              <p:cNvPr id="5387" name="Google Shape;5387;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5830645" y="1550500"/>
              <a:ext cx="259692" cy="269909"/>
              <a:chOff x="5830645" y="1550500"/>
              <a:chExt cx="259692" cy="269909"/>
            </a:xfrm>
          </p:grpSpPr>
          <p:sp>
            <p:nvSpPr>
              <p:cNvPr id="5390" name="Google Shape;5390;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8"/>
            <p:cNvGrpSpPr/>
            <p:nvPr/>
          </p:nvGrpSpPr>
          <p:grpSpPr>
            <a:xfrm>
              <a:off x="6101293" y="1550500"/>
              <a:ext cx="259692" cy="269909"/>
              <a:chOff x="6101293" y="1550500"/>
              <a:chExt cx="259692" cy="269909"/>
            </a:xfrm>
          </p:grpSpPr>
          <p:sp>
            <p:nvSpPr>
              <p:cNvPr id="5393" name="Google Shape;5393;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5" name="Google Shape;5395;p78"/>
          <p:cNvGrpSpPr/>
          <p:nvPr/>
        </p:nvGrpSpPr>
        <p:grpSpPr>
          <a:xfrm>
            <a:off x="723700" y="1861760"/>
            <a:ext cx="697154" cy="679574"/>
            <a:chOff x="2679875" y="2361475"/>
            <a:chExt cx="780425" cy="760575"/>
          </a:xfrm>
        </p:grpSpPr>
        <p:sp>
          <p:nvSpPr>
            <p:cNvPr id="5396" name="Google Shape;5396;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8"/>
          <p:cNvGrpSpPr/>
          <p:nvPr/>
        </p:nvGrpSpPr>
        <p:grpSpPr>
          <a:xfrm>
            <a:off x="3122859" y="971352"/>
            <a:ext cx="735829" cy="684547"/>
            <a:chOff x="3351965" y="1148808"/>
            <a:chExt cx="750770" cy="698375"/>
          </a:xfrm>
        </p:grpSpPr>
        <p:grpSp>
          <p:nvGrpSpPr>
            <p:cNvPr id="5403" name="Google Shape;5403;p78"/>
            <p:cNvGrpSpPr/>
            <p:nvPr/>
          </p:nvGrpSpPr>
          <p:grpSpPr>
            <a:xfrm>
              <a:off x="3586796" y="1148808"/>
              <a:ext cx="294857" cy="286830"/>
              <a:chOff x="3750225" y="1774000"/>
              <a:chExt cx="149575" cy="145525"/>
            </a:xfrm>
          </p:grpSpPr>
          <p:sp>
            <p:nvSpPr>
              <p:cNvPr id="5404" name="Google Shape;5404;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8"/>
            <p:cNvGrpSpPr/>
            <p:nvPr/>
          </p:nvGrpSpPr>
          <p:grpSpPr>
            <a:xfrm>
              <a:off x="3779245" y="1375768"/>
              <a:ext cx="323490" cy="286978"/>
              <a:chOff x="3847850" y="1889150"/>
              <a:chExt cx="164100" cy="145600"/>
            </a:xfrm>
          </p:grpSpPr>
          <p:sp>
            <p:nvSpPr>
              <p:cNvPr id="5407" name="Google Shape;5407;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78"/>
            <p:cNvGrpSpPr/>
            <p:nvPr/>
          </p:nvGrpSpPr>
          <p:grpSpPr>
            <a:xfrm>
              <a:off x="3351965" y="1330435"/>
              <a:ext cx="295449" cy="285401"/>
              <a:chOff x="3631100" y="1866150"/>
              <a:chExt cx="149875" cy="144800"/>
            </a:xfrm>
          </p:grpSpPr>
          <p:sp>
            <p:nvSpPr>
              <p:cNvPr id="5410" name="Google Shape;5410;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8"/>
            <p:cNvGrpSpPr/>
            <p:nvPr/>
          </p:nvGrpSpPr>
          <p:grpSpPr>
            <a:xfrm>
              <a:off x="3548208" y="1560352"/>
              <a:ext cx="294808" cy="286830"/>
              <a:chOff x="3730650" y="1982800"/>
              <a:chExt cx="149550" cy="145525"/>
            </a:xfrm>
          </p:grpSpPr>
          <p:sp>
            <p:nvSpPr>
              <p:cNvPr id="5413" name="Google Shape;5413;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5" name="Google Shape;5415;p78"/>
          <p:cNvGrpSpPr/>
          <p:nvPr/>
        </p:nvGrpSpPr>
        <p:grpSpPr>
          <a:xfrm>
            <a:off x="7624512" y="971306"/>
            <a:ext cx="804565" cy="677795"/>
            <a:chOff x="7636443" y="1204988"/>
            <a:chExt cx="804565" cy="677795"/>
          </a:xfrm>
        </p:grpSpPr>
        <p:grpSp>
          <p:nvGrpSpPr>
            <p:cNvPr id="5416" name="Google Shape;5416;p78"/>
            <p:cNvGrpSpPr/>
            <p:nvPr/>
          </p:nvGrpSpPr>
          <p:grpSpPr>
            <a:xfrm>
              <a:off x="7636443" y="1509705"/>
              <a:ext cx="804565" cy="373078"/>
              <a:chOff x="7636443" y="1509705"/>
              <a:chExt cx="804565" cy="373078"/>
            </a:xfrm>
          </p:grpSpPr>
          <p:sp>
            <p:nvSpPr>
              <p:cNvPr id="5417" name="Google Shape;5417;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8"/>
            <p:cNvGrpSpPr/>
            <p:nvPr/>
          </p:nvGrpSpPr>
          <p:grpSpPr>
            <a:xfrm>
              <a:off x="7636443" y="1408133"/>
              <a:ext cx="804565" cy="373078"/>
              <a:chOff x="7636443" y="1408133"/>
              <a:chExt cx="804565" cy="373078"/>
            </a:xfrm>
          </p:grpSpPr>
          <p:sp>
            <p:nvSpPr>
              <p:cNvPr id="5420" name="Google Shape;5420;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8"/>
            <p:cNvGrpSpPr/>
            <p:nvPr/>
          </p:nvGrpSpPr>
          <p:grpSpPr>
            <a:xfrm>
              <a:off x="7636443" y="1306560"/>
              <a:ext cx="804565" cy="373078"/>
              <a:chOff x="7636443" y="1306560"/>
              <a:chExt cx="804565" cy="373078"/>
            </a:xfrm>
          </p:grpSpPr>
          <p:sp>
            <p:nvSpPr>
              <p:cNvPr id="5423" name="Google Shape;5423;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8"/>
            <p:cNvGrpSpPr/>
            <p:nvPr/>
          </p:nvGrpSpPr>
          <p:grpSpPr>
            <a:xfrm>
              <a:off x="7636443" y="1204988"/>
              <a:ext cx="804565" cy="373078"/>
              <a:chOff x="7636443" y="1204988"/>
              <a:chExt cx="804565" cy="373078"/>
            </a:xfrm>
          </p:grpSpPr>
          <p:sp>
            <p:nvSpPr>
              <p:cNvPr id="5426" name="Google Shape;5426;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78"/>
          <p:cNvGrpSpPr/>
          <p:nvPr/>
        </p:nvGrpSpPr>
        <p:grpSpPr>
          <a:xfrm>
            <a:off x="4963358" y="1878721"/>
            <a:ext cx="661339" cy="661188"/>
            <a:chOff x="3990000" y="975400"/>
            <a:chExt cx="3934200" cy="3933300"/>
          </a:xfrm>
        </p:grpSpPr>
        <p:sp>
          <p:nvSpPr>
            <p:cNvPr id="5429" name="Google Shape;5429;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8"/>
          <p:cNvGrpSpPr/>
          <p:nvPr/>
        </p:nvGrpSpPr>
        <p:grpSpPr>
          <a:xfrm>
            <a:off x="6607006" y="1857359"/>
            <a:ext cx="868881" cy="684241"/>
            <a:chOff x="6598259" y="2078634"/>
            <a:chExt cx="868881" cy="684241"/>
          </a:xfrm>
        </p:grpSpPr>
        <p:sp>
          <p:nvSpPr>
            <p:cNvPr id="5434" name="Google Shape;5434;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78"/>
            <p:cNvGrpSpPr/>
            <p:nvPr/>
          </p:nvGrpSpPr>
          <p:grpSpPr>
            <a:xfrm>
              <a:off x="6808175" y="2078634"/>
              <a:ext cx="452229" cy="684241"/>
              <a:chOff x="6808175" y="2078634"/>
              <a:chExt cx="452229" cy="684241"/>
            </a:xfrm>
          </p:grpSpPr>
          <p:sp>
            <p:nvSpPr>
              <p:cNvPr id="5441" name="Google Shape;5441;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78"/>
              <p:cNvGrpSpPr/>
              <p:nvPr/>
            </p:nvGrpSpPr>
            <p:grpSpPr>
              <a:xfrm>
                <a:off x="6821586" y="2078634"/>
                <a:ext cx="426871" cy="684241"/>
                <a:chOff x="6821586" y="2078634"/>
                <a:chExt cx="426871" cy="684241"/>
              </a:xfrm>
            </p:grpSpPr>
            <p:grpSp>
              <p:nvGrpSpPr>
                <p:cNvPr id="5448" name="Google Shape;5448;p78"/>
                <p:cNvGrpSpPr/>
                <p:nvPr/>
              </p:nvGrpSpPr>
              <p:grpSpPr>
                <a:xfrm>
                  <a:off x="6821586" y="2078634"/>
                  <a:ext cx="426871" cy="684241"/>
                  <a:chOff x="6821586" y="2078634"/>
                  <a:chExt cx="426871" cy="684241"/>
                </a:xfrm>
              </p:grpSpPr>
              <p:sp>
                <p:nvSpPr>
                  <p:cNvPr id="5449" name="Google Shape;5449;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4" name="Google Shape;5474;p78"/>
          <p:cNvGrpSpPr/>
          <p:nvPr/>
        </p:nvGrpSpPr>
        <p:grpSpPr>
          <a:xfrm>
            <a:off x="5780173" y="1862968"/>
            <a:ext cx="671358" cy="671358"/>
            <a:chOff x="6535625" y="760425"/>
            <a:chExt cx="1665900" cy="1665900"/>
          </a:xfrm>
        </p:grpSpPr>
        <p:sp>
          <p:nvSpPr>
            <p:cNvPr id="5475" name="Google Shape;5475;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8"/>
          <p:cNvGrpSpPr/>
          <p:nvPr/>
        </p:nvGrpSpPr>
        <p:grpSpPr>
          <a:xfrm>
            <a:off x="716989" y="3531368"/>
            <a:ext cx="1340789" cy="640830"/>
            <a:chOff x="238125" y="1151100"/>
            <a:chExt cx="7139450" cy="3412300"/>
          </a:xfrm>
        </p:grpSpPr>
        <p:sp>
          <p:nvSpPr>
            <p:cNvPr id="5480" name="Google Shape;5480;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78"/>
          <p:cNvGrpSpPr/>
          <p:nvPr/>
        </p:nvGrpSpPr>
        <p:grpSpPr>
          <a:xfrm>
            <a:off x="5584212" y="2734649"/>
            <a:ext cx="985357" cy="585764"/>
            <a:chOff x="5145061" y="2881789"/>
            <a:chExt cx="1107641" cy="658458"/>
          </a:xfrm>
        </p:grpSpPr>
        <p:grpSp>
          <p:nvGrpSpPr>
            <p:cNvPr id="5493" name="Google Shape;5493;p78"/>
            <p:cNvGrpSpPr/>
            <p:nvPr/>
          </p:nvGrpSpPr>
          <p:grpSpPr>
            <a:xfrm>
              <a:off x="5722989" y="3244587"/>
              <a:ext cx="529713" cy="295659"/>
              <a:chOff x="5722989" y="3244587"/>
              <a:chExt cx="529713" cy="295659"/>
            </a:xfrm>
          </p:grpSpPr>
          <p:sp>
            <p:nvSpPr>
              <p:cNvPr id="5494" name="Google Shape;5494;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95" name="Google Shape;5495;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96" name="Google Shape;5496;p78"/>
            <p:cNvGrpSpPr/>
            <p:nvPr/>
          </p:nvGrpSpPr>
          <p:grpSpPr>
            <a:xfrm>
              <a:off x="5145061" y="3244587"/>
              <a:ext cx="536807" cy="295659"/>
              <a:chOff x="5145061" y="3244587"/>
              <a:chExt cx="536807" cy="295659"/>
            </a:xfrm>
          </p:grpSpPr>
          <p:sp>
            <p:nvSpPr>
              <p:cNvPr id="5497" name="Google Shape;5497;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98" name="Google Shape;5498;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99" name="Google Shape;5499;p78"/>
            <p:cNvGrpSpPr/>
            <p:nvPr/>
          </p:nvGrpSpPr>
          <p:grpSpPr>
            <a:xfrm>
              <a:off x="5341327" y="2898245"/>
              <a:ext cx="532309" cy="614891"/>
              <a:chOff x="5341327" y="2898245"/>
              <a:chExt cx="532309" cy="614891"/>
            </a:xfrm>
          </p:grpSpPr>
          <p:sp>
            <p:nvSpPr>
              <p:cNvPr id="5500" name="Google Shape;5500;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01" name="Google Shape;5501;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02" name="Google Shape;5502;p78"/>
            <p:cNvGrpSpPr/>
            <p:nvPr/>
          </p:nvGrpSpPr>
          <p:grpSpPr>
            <a:xfrm>
              <a:off x="5532290" y="2881789"/>
              <a:ext cx="620516" cy="305456"/>
              <a:chOff x="5532290" y="2881789"/>
              <a:chExt cx="620516" cy="305456"/>
            </a:xfrm>
          </p:grpSpPr>
          <p:sp>
            <p:nvSpPr>
              <p:cNvPr id="5503" name="Google Shape;5503;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04" name="Google Shape;5504;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505" name="Google Shape;5505;p78"/>
          <p:cNvGrpSpPr/>
          <p:nvPr/>
        </p:nvGrpSpPr>
        <p:grpSpPr>
          <a:xfrm>
            <a:off x="8163135" y="3526707"/>
            <a:ext cx="269068" cy="645491"/>
            <a:chOff x="7026852" y="3311869"/>
            <a:chExt cx="434331" cy="1041954"/>
          </a:xfrm>
        </p:grpSpPr>
        <p:sp>
          <p:nvSpPr>
            <p:cNvPr id="5506" name="Google Shape;5506;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8"/>
          <p:cNvGrpSpPr/>
          <p:nvPr/>
        </p:nvGrpSpPr>
        <p:grpSpPr>
          <a:xfrm>
            <a:off x="6179716" y="3565945"/>
            <a:ext cx="293882" cy="293836"/>
            <a:chOff x="4873519" y="3311869"/>
            <a:chExt cx="499374" cy="499296"/>
          </a:xfrm>
        </p:grpSpPr>
        <p:sp>
          <p:nvSpPr>
            <p:cNvPr id="5510" name="Google Shape;5510;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8"/>
          <p:cNvGrpSpPr/>
          <p:nvPr/>
        </p:nvGrpSpPr>
        <p:grpSpPr>
          <a:xfrm>
            <a:off x="6179716" y="3878316"/>
            <a:ext cx="293882" cy="293882"/>
            <a:chOff x="4873519" y="3875839"/>
            <a:chExt cx="499374" cy="499374"/>
          </a:xfrm>
        </p:grpSpPr>
        <p:sp>
          <p:nvSpPr>
            <p:cNvPr id="5513" name="Google Shape;5513;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8"/>
          <p:cNvGrpSpPr/>
          <p:nvPr/>
        </p:nvGrpSpPr>
        <p:grpSpPr>
          <a:xfrm>
            <a:off x="2410244" y="1850269"/>
            <a:ext cx="698104" cy="698208"/>
            <a:chOff x="2565073" y="2075876"/>
            <a:chExt cx="672482" cy="672518"/>
          </a:xfrm>
        </p:grpSpPr>
        <p:sp>
          <p:nvSpPr>
            <p:cNvPr id="5516" name="Google Shape;5516;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8"/>
          <p:cNvGrpSpPr/>
          <p:nvPr/>
        </p:nvGrpSpPr>
        <p:grpSpPr>
          <a:xfrm>
            <a:off x="5633655" y="3534869"/>
            <a:ext cx="438354" cy="637329"/>
            <a:chOff x="1697726" y="3244179"/>
            <a:chExt cx="788124" cy="1146069"/>
          </a:xfrm>
        </p:grpSpPr>
        <p:sp>
          <p:nvSpPr>
            <p:cNvPr id="5523" name="Google Shape;5523;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7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78"/>
          <p:cNvGrpSpPr/>
          <p:nvPr/>
        </p:nvGrpSpPr>
        <p:grpSpPr>
          <a:xfrm>
            <a:off x="7634869" y="1863232"/>
            <a:ext cx="799565" cy="670282"/>
            <a:chOff x="7617850" y="2063282"/>
            <a:chExt cx="799565" cy="670282"/>
          </a:xfrm>
        </p:grpSpPr>
        <p:cxnSp>
          <p:nvCxnSpPr>
            <p:cNvPr id="5527" name="Google Shape;5527;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28" name="Google Shape;5528;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29" name="Google Shape;5529;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30" name="Google Shape;5530;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31" name="Google Shape;5531;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532" name="Google Shape;5532;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533" name="Google Shape;5533;p78"/>
            <p:cNvGrpSpPr/>
            <p:nvPr/>
          </p:nvGrpSpPr>
          <p:grpSpPr>
            <a:xfrm>
              <a:off x="7734309" y="2063282"/>
              <a:ext cx="570957" cy="620095"/>
              <a:chOff x="7734309" y="2063282"/>
              <a:chExt cx="570957" cy="620095"/>
            </a:xfrm>
          </p:grpSpPr>
          <p:grpSp>
            <p:nvGrpSpPr>
              <p:cNvPr id="5534" name="Google Shape;5534;p78"/>
              <p:cNvGrpSpPr/>
              <p:nvPr/>
            </p:nvGrpSpPr>
            <p:grpSpPr>
              <a:xfrm>
                <a:off x="8031573" y="2063282"/>
                <a:ext cx="273693" cy="620095"/>
                <a:chOff x="8031573" y="2063282"/>
                <a:chExt cx="273693" cy="620095"/>
              </a:xfrm>
            </p:grpSpPr>
            <p:sp>
              <p:nvSpPr>
                <p:cNvPr id="5535" name="Google Shape;5535;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78"/>
              <p:cNvGrpSpPr/>
              <p:nvPr/>
            </p:nvGrpSpPr>
            <p:grpSpPr>
              <a:xfrm flipH="1">
                <a:off x="7734309" y="2063282"/>
                <a:ext cx="273693" cy="620095"/>
                <a:chOff x="8031573" y="2063282"/>
                <a:chExt cx="273693" cy="620095"/>
              </a:xfrm>
            </p:grpSpPr>
            <p:sp>
              <p:nvSpPr>
                <p:cNvPr id="5540" name="Google Shape;5540;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544" name="Google Shape;5544;p7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6" name="Google Shape;5546;p78"/>
          <p:cNvGrpSpPr/>
          <p:nvPr/>
        </p:nvGrpSpPr>
        <p:grpSpPr>
          <a:xfrm>
            <a:off x="7821475" y="2716715"/>
            <a:ext cx="602567" cy="601884"/>
            <a:chOff x="1186975" y="238125"/>
            <a:chExt cx="5244275" cy="5238325"/>
          </a:xfrm>
        </p:grpSpPr>
        <p:sp>
          <p:nvSpPr>
            <p:cNvPr id="5547" name="Google Shape;5547;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8"/>
          <p:cNvGrpSpPr/>
          <p:nvPr/>
        </p:nvGrpSpPr>
        <p:grpSpPr>
          <a:xfrm>
            <a:off x="3264213" y="1856199"/>
            <a:ext cx="651848" cy="687338"/>
            <a:chOff x="3400515" y="2056248"/>
            <a:chExt cx="698134" cy="735987"/>
          </a:xfrm>
        </p:grpSpPr>
        <p:grpSp>
          <p:nvGrpSpPr>
            <p:cNvPr id="5552" name="Google Shape;5552;p78"/>
            <p:cNvGrpSpPr/>
            <p:nvPr/>
          </p:nvGrpSpPr>
          <p:grpSpPr>
            <a:xfrm>
              <a:off x="3400515" y="2283913"/>
              <a:ext cx="312919" cy="219900"/>
              <a:chOff x="3400515" y="2283913"/>
              <a:chExt cx="312919" cy="219900"/>
            </a:xfrm>
          </p:grpSpPr>
          <p:sp>
            <p:nvSpPr>
              <p:cNvPr id="5553" name="Google Shape;5553;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54" name="Google Shape;5554;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55" name="Google Shape;5555;p78"/>
            <p:cNvGrpSpPr/>
            <p:nvPr/>
          </p:nvGrpSpPr>
          <p:grpSpPr>
            <a:xfrm>
              <a:off x="3547823" y="2461089"/>
              <a:ext cx="219900" cy="331146"/>
              <a:chOff x="3547823" y="2461089"/>
              <a:chExt cx="219900" cy="331146"/>
            </a:xfrm>
          </p:grpSpPr>
          <p:sp>
            <p:nvSpPr>
              <p:cNvPr id="5556" name="Google Shape;5556;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57" name="Google Shape;5557;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58" name="Google Shape;5558;p78"/>
            <p:cNvGrpSpPr/>
            <p:nvPr/>
          </p:nvGrpSpPr>
          <p:grpSpPr>
            <a:xfrm>
              <a:off x="3734138" y="2461089"/>
              <a:ext cx="219900" cy="331146"/>
              <a:chOff x="3734138" y="2461089"/>
              <a:chExt cx="219900" cy="331146"/>
            </a:xfrm>
          </p:grpSpPr>
          <p:sp>
            <p:nvSpPr>
              <p:cNvPr id="5559" name="Google Shape;5559;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60" name="Google Shape;5560;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61" name="Google Shape;5561;p78"/>
            <p:cNvGrpSpPr/>
            <p:nvPr/>
          </p:nvGrpSpPr>
          <p:grpSpPr>
            <a:xfrm>
              <a:off x="3787560" y="2281742"/>
              <a:ext cx="311089" cy="219900"/>
              <a:chOff x="3787560" y="2281742"/>
              <a:chExt cx="311089" cy="219900"/>
            </a:xfrm>
          </p:grpSpPr>
          <p:sp>
            <p:nvSpPr>
              <p:cNvPr id="5562" name="Google Shape;5562;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63" name="Google Shape;5563;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64" name="Google Shape;5564;p78"/>
            <p:cNvGrpSpPr/>
            <p:nvPr/>
          </p:nvGrpSpPr>
          <p:grpSpPr>
            <a:xfrm>
              <a:off x="3637290" y="2056248"/>
              <a:ext cx="219900" cy="330736"/>
              <a:chOff x="3637290" y="2056248"/>
              <a:chExt cx="219900" cy="330736"/>
            </a:xfrm>
          </p:grpSpPr>
          <p:sp>
            <p:nvSpPr>
              <p:cNvPr id="5565" name="Google Shape;5565;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66" name="Google Shape;5566;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67" name="Google Shape;5567;p78"/>
          <p:cNvGrpSpPr/>
          <p:nvPr/>
        </p:nvGrpSpPr>
        <p:grpSpPr>
          <a:xfrm>
            <a:off x="2555919" y="2726205"/>
            <a:ext cx="1268144" cy="592394"/>
            <a:chOff x="238125" y="1188750"/>
            <a:chExt cx="7140450" cy="3335550"/>
          </a:xfrm>
        </p:grpSpPr>
        <p:sp>
          <p:nvSpPr>
            <p:cNvPr id="5568" name="Google Shape;5568;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8"/>
          <p:cNvGrpSpPr/>
          <p:nvPr/>
        </p:nvGrpSpPr>
        <p:grpSpPr>
          <a:xfrm>
            <a:off x="6663819" y="2728360"/>
            <a:ext cx="1053944" cy="590147"/>
            <a:chOff x="238125" y="1335475"/>
            <a:chExt cx="5418735" cy="3034175"/>
          </a:xfrm>
        </p:grpSpPr>
        <p:sp>
          <p:nvSpPr>
            <p:cNvPr id="5574" name="Google Shape;5574;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8"/>
          <p:cNvGrpSpPr/>
          <p:nvPr/>
        </p:nvGrpSpPr>
        <p:grpSpPr>
          <a:xfrm>
            <a:off x="4094628" y="3533259"/>
            <a:ext cx="1268207" cy="638939"/>
            <a:chOff x="3967651" y="3645904"/>
            <a:chExt cx="1479304" cy="745292"/>
          </a:xfrm>
        </p:grpSpPr>
        <p:grpSp>
          <p:nvGrpSpPr>
            <p:cNvPr id="5578" name="Google Shape;5578;p78"/>
            <p:cNvGrpSpPr/>
            <p:nvPr/>
          </p:nvGrpSpPr>
          <p:grpSpPr>
            <a:xfrm>
              <a:off x="3967651" y="4009026"/>
              <a:ext cx="1479304" cy="382170"/>
              <a:chOff x="3967651" y="4009026"/>
              <a:chExt cx="1479304" cy="382170"/>
            </a:xfrm>
          </p:grpSpPr>
          <p:grpSp>
            <p:nvGrpSpPr>
              <p:cNvPr id="5579" name="Google Shape;5579;p78"/>
              <p:cNvGrpSpPr/>
              <p:nvPr/>
            </p:nvGrpSpPr>
            <p:grpSpPr>
              <a:xfrm>
                <a:off x="4892216" y="4195630"/>
                <a:ext cx="554739" cy="195566"/>
                <a:chOff x="3604375" y="4892160"/>
                <a:chExt cx="1651500" cy="582215"/>
              </a:xfrm>
            </p:grpSpPr>
            <p:sp>
              <p:nvSpPr>
                <p:cNvPr id="5580" name="Google Shape;5580;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8"/>
              <p:cNvGrpSpPr/>
              <p:nvPr/>
            </p:nvGrpSpPr>
            <p:grpSpPr>
              <a:xfrm>
                <a:off x="3967651" y="4146303"/>
                <a:ext cx="579402" cy="244893"/>
                <a:chOff x="851875" y="4745310"/>
                <a:chExt cx="1724925" cy="729065"/>
              </a:xfrm>
            </p:grpSpPr>
            <p:sp>
              <p:nvSpPr>
                <p:cNvPr id="5583" name="Google Shape;5583;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8"/>
              <p:cNvGrpSpPr/>
              <p:nvPr/>
            </p:nvGrpSpPr>
            <p:grpSpPr>
              <a:xfrm>
                <a:off x="4460753" y="4009026"/>
                <a:ext cx="493110" cy="382170"/>
                <a:chOff x="2319875" y="4336625"/>
                <a:chExt cx="1468025" cy="1137750"/>
              </a:xfrm>
            </p:grpSpPr>
            <p:sp>
              <p:nvSpPr>
                <p:cNvPr id="5586" name="Google Shape;5586;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78"/>
            <p:cNvGrpSpPr/>
            <p:nvPr/>
          </p:nvGrpSpPr>
          <p:grpSpPr>
            <a:xfrm>
              <a:off x="4479443" y="3645904"/>
              <a:ext cx="455965" cy="388789"/>
              <a:chOff x="2957425" y="238100"/>
              <a:chExt cx="1910200" cy="1628775"/>
            </a:xfrm>
          </p:grpSpPr>
          <p:sp>
            <p:nvSpPr>
              <p:cNvPr id="5589" name="Google Shape;5589;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9" name="Google Shape;5599;p78"/>
          <p:cNvGrpSpPr/>
          <p:nvPr/>
        </p:nvGrpSpPr>
        <p:grpSpPr>
          <a:xfrm>
            <a:off x="2480742" y="3534460"/>
            <a:ext cx="1243128" cy="637739"/>
            <a:chOff x="2496310" y="3693351"/>
            <a:chExt cx="1342906" cy="688926"/>
          </a:xfrm>
        </p:grpSpPr>
        <p:grpSp>
          <p:nvGrpSpPr>
            <p:cNvPr id="5600" name="Google Shape;5600;p78"/>
            <p:cNvGrpSpPr/>
            <p:nvPr/>
          </p:nvGrpSpPr>
          <p:grpSpPr>
            <a:xfrm>
              <a:off x="2496310" y="3693351"/>
              <a:ext cx="1342906" cy="688875"/>
              <a:chOff x="2496310" y="3693351"/>
              <a:chExt cx="1342906" cy="688875"/>
            </a:xfrm>
          </p:grpSpPr>
          <p:sp>
            <p:nvSpPr>
              <p:cNvPr id="5601" name="Google Shape;5601;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7" name="Google Shape;5607;p78"/>
              <p:cNvCxnSpPr>
                <a:stCxn id="560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608" name="Google Shape;5608;p78"/>
              <p:cNvCxnSpPr>
                <a:stCxn id="560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609" name="Google Shape;5609;p78"/>
              <p:cNvCxnSpPr>
                <a:stCxn id="560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10" name="Google Shape;5610;p78"/>
              <p:cNvCxnSpPr>
                <a:stCxn id="560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11" name="Google Shape;5611;p78"/>
              <p:cNvCxnSpPr>
                <a:stCxn id="560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612" name="Google Shape;5612;p78"/>
            <p:cNvGrpSpPr/>
            <p:nvPr/>
          </p:nvGrpSpPr>
          <p:grpSpPr>
            <a:xfrm>
              <a:off x="2675275" y="3930557"/>
              <a:ext cx="1003306" cy="451719"/>
              <a:chOff x="2675275" y="4174282"/>
              <a:chExt cx="1003306" cy="451719"/>
            </a:xfrm>
          </p:grpSpPr>
          <p:sp>
            <p:nvSpPr>
              <p:cNvPr id="5613" name="Google Shape;5613;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6" name="Google Shape;5616;p78"/>
          <p:cNvGrpSpPr/>
          <p:nvPr/>
        </p:nvGrpSpPr>
        <p:grpSpPr>
          <a:xfrm>
            <a:off x="1654412" y="971306"/>
            <a:ext cx="574511" cy="874709"/>
            <a:chOff x="1715404" y="1112080"/>
            <a:chExt cx="642270" cy="977984"/>
          </a:xfrm>
        </p:grpSpPr>
        <p:grpSp>
          <p:nvGrpSpPr>
            <p:cNvPr id="5617" name="Google Shape;5617;p78"/>
            <p:cNvGrpSpPr/>
            <p:nvPr/>
          </p:nvGrpSpPr>
          <p:grpSpPr>
            <a:xfrm>
              <a:off x="1715404" y="1112080"/>
              <a:ext cx="642270" cy="977984"/>
              <a:chOff x="1715404" y="1112080"/>
              <a:chExt cx="642270" cy="977984"/>
            </a:xfrm>
          </p:grpSpPr>
          <p:sp>
            <p:nvSpPr>
              <p:cNvPr id="5618" name="Google Shape;5618;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8"/>
            <p:cNvGrpSpPr/>
            <p:nvPr/>
          </p:nvGrpSpPr>
          <p:grpSpPr>
            <a:xfrm>
              <a:off x="1768927" y="1165603"/>
              <a:ext cx="535225" cy="851367"/>
              <a:chOff x="1768927" y="1165603"/>
              <a:chExt cx="535225" cy="851367"/>
            </a:xfrm>
          </p:grpSpPr>
          <p:sp>
            <p:nvSpPr>
              <p:cNvPr id="5621" name="Google Shape;5621;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78"/>
            <p:cNvGrpSpPr/>
            <p:nvPr/>
          </p:nvGrpSpPr>
          <p:grpSpPr>
            <a:xfrm>
              <a:off x="1822449" y="1219125"/>
              <a:ext cx="428180" cy="718859"/>
              <a:chOff x="1822449" y="1219125"/>
              <a:chExt cx="428180" cy="718859"/>
            </a:xfrm>
          </p:grpSpPr>
          <p:sp>
            <p:nvSpPr>
              <p:cNvPr id="5624" name="Google Shape;5624;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8"/>
            <p:cNvGrpSpPr/>
            <p:nvPr/>
          </p:nvGrpSpPr>
          <p:grpSpPr>
            <a:xfrm>
              <a:off x="1875972" y="1272648"/>
              <a:ext cx="321135" cy="586939"/>
              <a:chOff x="1875972" y="1272648"/>
              <a:chExt cx="321135" cy="586939"/>
            </a:xfrm>
          </p:grpSpPr>
          <p:sp>
            <p:nvSpPr>
              <p:cNvPr id="5627" name="Google Shape;5627;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9" name="Google Shape;5629;p78"/>
          <p:cNvGrpSpPr/>
          <p:nvPr/>
        </p:nvGrpSpPr>
        <p:grpSpPr>
          <a:xfrm>
            <a:off x="7761573" y="3528028"/>
            <a:ext cx="293855" cy="644170"/>
            <a:chOff x="241025" y="3151575"/>
            <a:chExt cx="293855" cy="644170"/>
          </a:xfrm>
        </p:grpSpPr>
        <p:sp>
          <p:nvSpPr>
            <p:cNvPr id="5630" name="Google Shape;5630;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8"/>
          <p:cNvGrpSpPr/>
          <p:nvPr/>
        </p:nvGrpSpPr>
        <p:grpSpPr>
          <a:xfrm>
            <a:off x="709557" y="2728028"/>
            <a:ext cx="1779649" cy="591620"/>
            <a:chOff x="246070" y="1983375"/>
            <a:chExt cx="1855347" cy="616849"/>
          </a:xfrm>
        </p:grpSpPr>
        <p:sp>
          <p:nvSpPr>
            <p:cNvPr id="5633" name="Google Shape;5633;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78"/>
          <p:cNvGrpSpPr/>
          <p:nvPr/>
        </p:nvGrpSpPr>
        <p:grpSpPr>
          <a:xfrm>
            <a:off x="2320424" y="971306"/>
            <a:ext cx="711055" cy="745993"/>
            <a:chOff x="2496269" y="1171698"/>
            <a:chExt cx="761953" cy="799392"/>
          </a:xfrm>
        </p:grpSpPr>
        <p:grpSp>
          <p:nvGrpSpPr>
            <p:cNvPr id="5643" name="Google Shape;5643;p78"/>
            <p:cNvGrpSpPr/>
            <p:nvPr/>
          </p:nvGrpSpPr>
          <p:grpSpPr>
            <a:xfrm>
              <a:off x="2496269" y="1171698"/>
              <a:ext cx="761953" cy="723022"/>
              <a:chOff x="2496269" y="1171698"/>
              <a:chExt cx="761953" cy="723022"/>
            </a:xfrm>
          </p:grpSpPr>
          <p:sp>
            <p:nvSpPr>
              <p:cNvPr id="5644" name="Google Shape;5644;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8"/>
              <p:cNvGrpSpPr/>
              <p:nvPr/>
            </p:nvGrpSpPr>
            <p:grpSpPr>
              <a:xfrm>
                <a:off x="2496269" y="1171698"/>
                <a:ext cx="761953" cy="723022"/>
                <a:chOff x="2496269" y="1120652"/>
                <a:chExt cx="761953" cy="723022"/>
              </a:xfrm>
            </p:grpSpPr>
            <p:grpSp>
              <p:nvGrpSpPr>
                <p:cNvPr id="5647" name="Google Shape;5647;p78"/>
                <p:cNvGrpSpPr/>
                <p:nvPr/>
              </p:nvGrpSpPr>
              <p:grpSpPr>
                <a:xfrm>
                  <a:off x="2496269" y="1120652"/>
                  <a:ext cx="761953" cy="723022"/>
                  <a:chOff x="2496269" y="1120652"/>
                  <a:chExt cx="761953" cy="723022"/>
                </a:xfrm>
              </p:grpSpPr>
              <p:grpSp>
                <p:nvGrpSpPr>
                  <p:cNvPr id="5648" name="Google Shape;5648;p78"/>
                  <p:cNvGrpSpPr/>
                  <p:nvPr/>
                </p:nvGrpSpPr>
                <p:grpSpPr>
                  <a:xfrm>
                    <a:off x="2496269" y="1304589"/>
                    <a:ext cx="407089" cy="305057"/>
                    <a:chOff x="2496269" y="1304589"/>
                    <a:chExt cx="407089" cy="305057"/>
                  </a:xfrm>
                </p:grpSpPr>
                <p:sp>
                  <p:nvSpPr>
                    <p:cNvPr id="5649" name="Google Shape;5649;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8"/>
                  <p:cNvGrpSpPr/>
                  <p:nvPr/>
                </p:nvGrpSpPr>
                <p:grpSpPr>
                  <a:xfrm>
                    <a:off x="2586468" y="1493376"/>
                    <a:ext cx="358850" cy="349656"/>
                    <a:chOff x="2586468" y="1493376"/>
                    <a:chExt cx="358850" cy="349656"/>
                  </a:xfrm>
                </p:grpSpPr>
                <p:sp>
                  <p:nvSpPr>
                    <p:cNvPr id="5652" name="Google Shape;5652;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78"/>
                  <p:cNvGrpSpPr/>
                  <p:nvPr/>
                </p:nvGrpSpPr>
                <p:grpSpPr>
                  <a:xfrm>
                    <a:off x="2807939" y="1494024"/>
                    <a:ext cx="358857" cy="349650"/>
                    <a:chOff x="2807939" y="1494024"/>
                    <a:chExt cx="358857" cy="349650"/>
                  </a:xfrm>
                </p:grpSpPr>
                <p:sp>
                  <p:nvSpPr>
                    <p:cNvPr id="5655" name="Google Shape;5655;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78"/>
                  <p:cNvGrpSpPr/>
                  <p:nvPr/>
                </p:nvGrpSpPr>
                <p:grpSpPr>
                  <a:xfrm>
                    <a:off x="2851133" y="1305635"/>
                    <a:ext cx="407089" cy="305057"/>
                    <a:chOff x="2851133" y="1305635"/>
                    <a:chExt cx="407089" cy="305057"/>
                  </a:xfrm>
                </p:grpSpPr>
                <p:sp>
                  <p:nvSpPr>
                    <p:cNvPr id="5658" name="Google Shape;5658;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2727495" y="1120652"/>
                    <a:ext cx="300271" cy="396358"/>
                    <a:chOff x="2727495" y="1120652"/>
                    <a:chExt cx="300271" cy="396358"/>
                  </a:xfrm>
                </p:grpSpPr>
                <p:sp>
                  <p:nvSpPr>
                    <p:cNvPr id="5661" name="Google Shape;5661;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78"/>
                <p:cNvGrpSpPr/>
                <p:nvPr/>
              </p:nvGrpSpPr>
              <p:grpSpPr>
                <a:xfrm>
                  <a:off x="2722305" y="1350460"/>
                  <a:ext cx="308357" cy="308344"/>
                  <a:chOff x="2722305" y="1350460"/>
                  <a:chExt cx="308357" cy="308344"/>
                </a:xfrm>
              </p:grpSpPr>
              <p:sp>
                <p:nvSpPr>
                  <p:cNvPr id="5664" name="Google Shape;5664;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78"/>
                  <p:cNvGrpSpPr/>
                  <p:nvPr/>
                </p:nvGrpSpPr>
                <p:grpSpPr>
                  <a:xfrm>
                    <a:off x="2725064" y="1364529"/>
                    <a:ext cx="297954" cy="280182"/>
                    <a:chOff x="2725064" y="1364529"/>
                    <a:chExt cx="297954" cy="280182"/>
                  </a:xfrm>
                </p:grpSpPr>
                <p:sp>
                  <p:nvSpPr>
                    <p:cNvPr id="5666" name="Google Shape;5666;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71" name="Google Shape;5671;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8"/>
          <p:cNvGrpSpPr/>
          <p:nvPr/>
        </p:nvGrpSpPr>
        <p:grpSpPr>
          <a:xfrm>
            <a:off x="3909124" y="2727412"/>
            <a:ext cx="1569144" cy="591015"/>
            <a:chOff x="3820100" y="3023049"/>
            <a:chExt cx="1303926" cy="491162"/>
          </a:xfrm>
        </p:grpSpPr>
        <p:grpSp>
          <p:nvGrpSpPr>
            <p:cNvPr id="5677" name="Google Shape;5677;p78"/>
            <p:cNvGrpSpPr/>
            <p:nvPr/>
          </p:nvGrpSpPr>
          <p:grpSpPr>
            <a:xfrm>
              <a:off x="3820100" y="3023072"/>
              <a:ext cx="1303926" cy="491139"/>
              <a:chOff x="3820100" y="3023072"/>
              <a:chExt cx="1303926" cy="491139"/>
            </a:xfrm>
          </p:grpSpPr>
          <p:sp>
            <p:nvSpPr>
              <p:cNvPr id="5678" name="Google Shape;5678;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8"/>
            <p:cNvGrpSpPr/>
            <p:nvPr/>
          </p:nvGrpSpPr>
          <p:grpSpPr>
            <a:xfrm>
              <a:off x="4132439" y="3023645"/>
              <a:ext cx="393633" cy="177096"/>
              <a:chOff x="4132439" y="3023645"/>
              <a:chExt cx="393633" cy="177096"/>
            </a:xfrm>
          </p:grpSpPr>
          <p:sp>
            <p:nvSpPr>
              <p:cNvPr id="5681" name="Google Shape;5681;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8"/>
            <p:cNvGrpSpPr/>
            <p:nvPr/>
          </p:nvGrpSpPr>
          <p:grpSpPr>
            <a:xfrm>
              <a:off x="3921811" y="3023049"/>
              <a:ext cx="1002397" cy="388943"/>
              <a:chOff x="3921811" y="3023049"/>
              <a:chExt cx="1002397" cy="388943"/>
            </a:xfrm>
          </p:grpSpPr>
          <p:sp>
            <p:nvSpPr>
              <p:cNvPr id="5684" name="Google Shape;5684;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78"/>
            <p:cNvGrpSpPr/>
            <p:nvPr/>
          </p:nvGrpSpPr>
          <p:grpSpPr>
            <a:xfrm>
              <a:off x="4023645" y="3023049"/>
              <a:ext cx="683032" cy="286722"/>
              <a:chOff x="4023645" y="3023049"/>
              <a:chExt cx="683032" cy="286722"/>
            </a:xfrm>
          </p:grpSpPr>
          <p:sp>
            <p:nvSpPr>
              <p:cNvPr id="5687" name="Google Shape;5687;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9" name="Google Shape;5689;p78"/>
          <p:cNvGrpSpPr/>
          <p:nvPr/>
        </p:nvGrpSpPr>
        <p:grpSpPr>
          <a:xfrm>
            <a:off x="1541246" y="1854257"/>
            <a:ext cx="713522" cy="688025"/>
            <a:chOff x="1706078" y="2092648"/>
            <a:chExt cx="660913" cy="637296"/>
          </a:xfrm>
        </p:grpSpPr>
        <p:sp>
          <p:nvSpPr>
            <p:cNvPr id="5690" name="Google Shape;5690;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8"/>
            <p:cNvGrpSpPr/>
            <p:nvPr/>
          </p:nvGrpSpPr>
          <p:grpSpPr>
            <a:xfrm>
              <a:off x="1706078" y="2092648"/>
              <a:ext cx="660913" cy="575241"/>
              <a:chOff x="1706078" y="2092648"/>
              <a:chExt cx="660913" cy="575241"/>
            </a:xfrm>
          </p:grpSpPr>
          <p:sp>
            <p:nvSpPr>
              <p:cNvPr id="5692" name="Google Shape;5692;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78"/>
          <p:cNvGrpSpPr/>
          <p:nvPr/>
        </p:nvGrpSpPr>
        <p:grpSpPr>
          <a:xfrm>
            <a:off x="6303104" y="971806"/>
            <a:ext cx="1317459" cy="684168"/>
            <a:chOff x="238125" y="999450"/>
            <a:chExt cx="7140700" cy="3708225"/>
          </a:xfrm>
        </p:grpSpPr>
        <p:sp>
          <p:nvSpPr>
            <p:cNvPr id="5696" name="Google Shape;5696;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08"/>
        <p:cNvGrpSpPr/>
        <p:nvPr/>
      </p:nvGrpSpPr>
      <p:grpSpPr>
        <a:xfrm>
          <a:off x="0" y="0"/>
          <a:ext cx="0" cy="0"/>
          <a:chOff x="0" y="0"/>
          <a:chExt cx="0" cy="0"/>
        </a:xfrm>
      </p:grpSpPr>
      <p:grpSp>
        <p:nvGrpSpPr>
          <p:cNvPr id="5709" name="Google Shape;5709;p79"/>
          <p:cNvGrpSpPr/>
          <p:nvPr/>
        </p:nvGrpSpPr>
        <p:grpSpPr>
          <a:xfrm>
            <a:off x="717025" y="967615"/>
            <a:ext cx="1636117" cy="1526144"/>
            <a:chOff x="729238" y="1179665"/>
            <a:chExt cx="1636117" cy="1526144"/>
          </a:xfrm>
        </p:grpSpPr>
        <p:grpSp>
          <p:nvGrpSpPr>
            <p:cNvPr id="5710" name="Google Shape;5710;p79"/>
            <p:cNvGrpSpPr/>
            <p:nvPr/>
          </p:nvGrpSpPr>
          <p:grpSpPr>
            <a:xfrm>
              <a:off x="729238" y="1179665"/>
              <a:ext cx="80700" cy="1526144"/>
              <a:chOff x="729238" y="1179665"/>
              <a:chExt cx="80700" cy="1526144"/>
            </a:xfrm>
          </p:grpSpPr>
          <p:sp>
            <p:nvSpPr>
              <p:cNvPr id="5711" name="Google Shape;5711;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903098" y="1179665"/>
              <a:ext cx="80700" cy="1526144"/>
              <a:chOff x="903098" y="1179665"/>
              <a:chExt cx="80700" cy="1526144"/>
            </a:xfrm>
          </p:grpSpPr>
          <p:sp>
            <p:nvSpPr>
              <p:cNvPr id="5722" name="Google Shape;5722;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9"/>
            <p:cNvGrpSpPr/>
            <p:nvPr/>
          </p:nvGrpSpPr>
          <p:grpSpPr>
            <a:xfrm>
              <a:off x="1076958" y="1179665"/>
              <a:ext cx="80700" cy="1526144"/>
              <a:chOff x="1076958" y="1179665"/>
              <a:chExt cx="80700" cy="1526144"/>
            </a:xfrm>
          </p:grpSpPr>
          <p:sp>
            <p:nvSpPr>
              <p:cNvPr id="5733" name="Google Shape;5733;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9"/>
            <p:cNvGrpSpPr/>
            <p:nvPr/>
          </p:nvGrpSpPr>
          <p:grpSpPr>
            <a:xfrm>
              <a:off x="1247707" y="1179665"/>
              <a:ext cx="80700" cy="1526144"/>
              <a:chOff x="1247707" y="1179665"/>
              <a:chExt cx="80700" cy="1526144"/>
            </a:xfrm>
          </p:grpSpPr>
          <p:sp>
            <p:nvSpPr>
              <p:cNvPr id="5744" name="Google Shape;5744;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9"/>
            <p:cNvGrpSpPr/>
            <p:nvPr/>
          </p:nvGrpSpPr>
          <p:grpSpPr>
            <a:xfrm>
              <a:off x="1421567" y="1179665"/>
              <a:ext cx="80700" cy="1526144"/>
              <a:chOff x="1421567" y="1179665"/>
              <a:chExt cx="80700" cy="1526144"/>
            </a:xfrm>
          </p:grpSpPr>
          <p:sp>
            <p:nvSpPr>
              <p:cNvPr id="5755" name="Google Shape;5755;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79"/>
            <p:cNvGrpSpPr/>
            <p:nvPr/>
          </p:nvGrpSpPr>
          <p:grpSpPr>
            <a:xfrm>
              <a:off x="1592327" y="1179665"/>
              <a:ext cx="80700" cy="1526144"/>
              <a:chOff x="1592327" y="1179665"/>
              <a:chExt cx="80700" cy="1526144"/>
            </a:xfrm>
          </p:grpSpPr>
          <p:sp>
            <p:nvSpPr>
              <p:cNvPr id="5766" name="Google Shape;5766;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9"/>
            <p:cNvGrpSpPr/>
            <p:nvPr/>
          </p:nvGrpSpPr>
          <p:grpSpPr>
            <a:xfrm>
              <a:off x="1766187" y="1179665"/>
              <a:ext cx="80700" cy="1526144"/>
              <a:chOff x="1766187" y="1179665"/>
              <a:chExt cx="80700" cy="1526144"/>
            </a:xfrm>
          </p:grpSpPr>
          <p:sp>
            <p:nvSpPr>
              <p:cNvPr id="5777" name="Google Shape;5777;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9"/>
            <p:cNvGrpSpPr/>
            <p:nvPr/>
          </p:nvGrpSpPr>
          <p:grpSpPr>
            <a:xfrm>
              <a:off x="1936935" y="1179665"/>
              <a:ext cx="80700" cy="1526144"/>
              <a:chOff x="1936935" y="1179665"/>
              <a:chExt cx="80700" cy="1526144"/>
            </a:xfrm>
          </p:grpSpPr>
          <p:sp>
            <p:nvSpPr>
              <p:cNvPr id="5788" name="Google Shape;5788;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9"/>
            <p:cNvGrpSpPr/>
            <p:nvPr/>
          </p:nvGrpSpPr>
          <p:grpSpPr>
            <a:xfrm>
              <a:off x="2110795" y="1179665"/>
              <a:ext cx="80700" cy="1526144"/>
              <a:chOff x="2110795" y="1179665"/>
              <a:chExt cx="80700" cy="1526144"/>
            </a:xfrm>
          </p:grpSpPr>
          <p:sp>
            <p:nvSpPr>
              <p:cNvPr id="5799" name="Google Shape;5799;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79"/>
            <p:cNvGrpSpPr/>
            <p:nvPr/>
          </p:nvGrpSpPr>
          <p:grpSpPr>
            <a:xfrm>
              <a:off x="2284655" y="1179665"/>
              <a:ext cx="80700" cy="1526144"/>
              <a:chOff x="2284655" y="1179665"/>
              <a:chExt cx="80700" cy="1526144"/>
            </a:xfrm>
          </p:grpSpPr>
          <p:sp>
            <p:nvSpPr>
              <p:cNvPr id="5810" name="Google Shape;5810;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0" name="Google Shape;5820;p79"/>
          <p:cNvGrpSpPr/>
          <p:nvPr/>
        </p:nvGrpSpPr>
        <p:grpSpPr>
          <a:xfrm>
            <a:off x="2611692" y="986753"/>
            <a:ext cx="1364248" cy="1102133"/>
            <a:chOff x="2623904" y="1198803"/>
            <a:chExt cx="1364248" cy="1102133"/>
          </a:xfrm>
        </p:grpSpPr>
        <p:grpSp>
          <p:nvGrpSpPr>
            <p:cNvPr id="5821" name="Google Shape;5821;p79"/>
            <p:cNvGrpSpPr/>
            <p:nvPr/>
          </p:nvGrpSpPr>
          <p:grpSpPr>
            <a:xfrm>
              <a:off x="2623907" y="1198803"/>
              <a:ext cx="1364245" cy="273000"/>
              <a:chOff x="2623907" y="1198803"/>
              <a:chExt cx="1364245" cy="273000"/>
            </a:xfrm>
          </p:grpSpPr>
          <p:sp>
            <p:nvSpPr>
              <p:cNvPr id="5822" name="Google Shape;5822;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79"/>
            <p:cNvGrpSpPr/>
            <p:nvPr/>
          </p:nvGrpSpPr>
          <p:grpSpPr>
            <a:xfrm>
              <a:off x="2623904" y="1476964"/>
              <a:ext cx="1364245" cy="273000"/>
              <a:chOff x="2623904" y="1476964"/>
              <a:chExt cx="1364245" cy="273000"/>
            </a:xfrm>
          </p:grpSpPr>
          <p:sp>
            <p:nvSpPr>
              <p:cNvPr id="5828" name="Google Shape;5828;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9"/>
            <p:cNvGrpSpPr/>
            <p:nvPr/>
          </p:nvGrpSpPr>
          <p:grpSpPr>
            <a:xfrm>
              <a:off x="2623907" y="1749775"/>
              <a:ext cx="1364245" cy="273000"/>
              <a:chOff x="2623907" y="1749775"/>
              <a:chExt cx="1364245" cy="273000"/>
            </a:xfrm>
          </p:grpSpPr>
          <p:sp>
            <p:nvSpPr>
              <p:cNvPr id="5834" name="Google Shape;5834;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9"/>
            <p:cNvGrpSpPr/>
            <p:nvPr/>
          </p:nvGrpSpPr>
          <p:grpSpPr>
            <a:xfrm>
              <a:off x="2623904" y="2027936"/>
              <a:ext cx="1364245" cy="273000"/>
              <a:chOff x="2623904" y="2027936"/>
              <a:chExt cx="1364245" cy="273000"/>
            </a:xfrm>
          </p:grpSpPr>
          <p:sp>
            <p:nvSpPr>
              <p:cNvPr id="5840" name="Google Shape;5840;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5" name="Google Shape;5845;p79"/>
          <p:cNvGrpSpPr/>
          <p:nvPr/>
        </p:nvGrpSpPr>
        <p:grpSpPr>
          <a:xfrm>
            <a:off x="2601153" y="2445826"/>
            <a:ext cx="1387541" cy="159124"/>
            <a:chOff x="3200660" y="2180272"/>
            <a:chExt cx="2563824" cy="378237"/>
          </a:xfrm>
        </p:grpSpPr>
        <p:sp>
          <p:nvSpPr>
            <p:cNvPr id="5846" name="Google Shape;5846;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9"/>
          <p:cNvGrpSpPr/>
          <p:nvPr/>
        </p:nvGrpSpPr>
        <p:grpSpPr>
          <a:xfrm>
            <a:off x="2597677" y="2723590"/>
            <a:ext cx="1390502" cy="159625"/>
            <a:chOff x="3530150" y="2790075"/>
            <a:chExt cx="1962600" cy="225300"/>
          </a:xfrm>
        </p:grpSpPr>
        <p:sp>
          <p:nvSpPr>
            <p:cNvPr id="5865" name="Google Shape;5865;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79"/>
          <p:cNvGrpSpPr/>
          <p:nvPr/>
        </p:nvGrpSpPr>
        <p:grpSpPr>
          <a:xfrm>
            <a:off x="2597735" y="3001855"/>
            <a:ext cx="1411629" cy="154175"/>
            <a:chOff x="3558802" y="4011244"/>
            <a:chExt cx="1866000" cy="111600"/>
          </a:xfrm>
        </p:grpSpPr>
        <p:sp>
          <p:nvSpPr>
            <p:cNvPr id="5868" name="Google Shape;5868;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79"/>
          <p:cNvGrpSpPr/>
          <p:nvPr/>
        </p:nvGrpSpPr>
        <p:grpSpPr>
          <a:xfrm>
            <a:off x="2598023" y="2207425"/>
            <a:ext cx="1383503" cy="119761"/>
            <a:chOff x="3465975" y="2270258"/>
            <a:chExt cx="1986364" cy="171947"/>
          </a:xfrm>
        </p:grpSpPr>
        <p:sp>
          <p:nvSpPr>
            <p:cNvPr id="5871" name="Google Shape;5871;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79"/>
          <p:cNvGrpSpPr/>
          <p:nvPr/>
        </p:nvGrpSpPr>
        <p:grpSpPr>
          <a:xfrm>
            <a:off x="2609030" y="3571198"/>
            <a:ext cx="1369531" cy="195460"/>
            <a:chOff x="723300" y="4253549"/>
            <a:chExt cx="2276482" cy="324900"/>
          </a:xfrm>
        </p:grpSpPr>
        <p:sp>
          <p:nvSpPr>
            <p:cNvPr id="5880" name="Google Shape;5880;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79"/>
          <p:cNvGrpSpPr/>
          <p:nvPr/>
        </p:nvGrpSpPr>
        <p:grpSpPr>
          <a:xfrm>
            <a:off x="2598591" y="3272439"/>
            <a:ext cx="1389066" cy="180119"/>
            <a:chOff x="705948" y="3788465"/>
            <a:chExt cx="2308953" cy="299400"/>
          </a:xfrm>
        </p:grpSpPr>
        <p:sp>
          <p:nvSpPr>
            <p:cNvPr id="5886" name="Google Shape;5886;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9"/>
          <p:cNvGrpSpPr/>
          <p:nvPr/>
        </p:nvGrpSpPr>
        <p:grpSpPr>
          <a:xfrm>
            <a:off x="4195581" y="1876393"/>
            <a:ext cx="1433821" cy="191501"/>
            <a:chOff x="4273350" y="2088443"/>
            <a:chExt cx="1433821" cy="191501"/>
          </a:xfrm>
        </p:grpSpPr>
        <p:grpSp>
          <p:nvGrpSpPr>
            <p:cNvPr id="5892" name="Google Shape;5892;p79"/>
            <p:cNvGrpSpPr/>
            <p:nvPr/>
          </p:nvGrpSpPr>
          <p:grpSpPr>
            <a:xfrm>
              <a:off x="4273350" y="2088443"/>
              <a:ext cx="1433821" cy="0"/>
              <a:chOff x="5224975" y="2962250"/>
              <a:chExt cx="1544400" cy="0"/>
            </a:xfrm>
          </p:grpSpPr>
          <p:cxnSp>
            <p:nvCxnSpPr>
              <p:cNvPr id="5893" name="Google Shape;5893;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94" name="Google Shape;5894;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895" name="Google Shape;5895;p79"/>
            <p:cNvGrpSpPr/>
            <p:nvPr/>
          </p:nvGrpSpPr>
          <p:grpSpPr>
            <a:xfrm>
              <a:off x="4273350" y="2279944"/>
              <a:ext cx="1433821" cy="0"/>
              <a:chOff x="5224975" y="2962250"/>
              <a:chExt cx="1544400" cy="0"/>
            </a:xfrm>
          </p:grpSpPr>
          <p:cxnSp>
            <p:nvCxnSpPr>
              <p:cNvPr id="5896" name="Google Shape;5896;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97" name="Google Shape;5897;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898" name="Google Shape;5898;p79"/>
          <p:cNvGrpSpPr/>
          <p:nvPr/>
        </p:nvGrpSpPr>
        <p:grpSpPr>
          <a:xfrm>
            <a:off x="2646528" y="3885297"/>
            <a:ext cx="1304609" cy="294074"/>
            <a:chOff x="2658741" y="4097347"/>
            <a:chExt cx="1304609" cy="294074"/>
          </a:xfrm>
        </p:grpSpPr>
        <p:grpSp>
          <p:nvGrpSpPr>
            <p:cNvPr id="5899" name="Google Shape;5899;p79"/>
            <p:cNvGrpSpPr/>
            <p:nvPr/>
          </p:nvGrpSpPr>
          <p:grpSpPr>
            <a:xfrm>
              <a:off x="2658741" y="4097347"/>
              <a:ext cx="118572" cy="294074"/>
              <a:chOff x="3343310" y="4475555"/>
              <a:chExt cx="127717" cy="316753"/>
            </a:xfrm>
          </p:grpSpPr>
          <p:sp>
            <p:nvSpPr>
              <p:cNvPr id="5900" name="Google Shape;5900;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9"/>
            <p:cNvGrpSpPr/>
            <p:nvPr/>
          </p:nvGrpSpPr>
          <p:grpSpPr>
            <a:xfrm>
              <a:off x="3815519" y="4098388"/>
              <a:ext cx="147831" cy="291991"/>
              <a:chOff x="3527539" y="4476677"/>
              <a:chExt cx="159232" cy="314510"/>
            </a:xfrm>
          </p:grpSpPr>
          <p:sp>
            <p:nvSpPr>
              <p:cNvPr id="5903" name="Google Shape;5903;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9"/>
            <p:cNvGrpSpPr/>
            <p:nvPr/>
          </p:nvGrpSpPr>
          <p:grpSpPr>
            <a:xfrm>
              <a:off x="3511696" y="4098388"/>
              <a:ext cx="147831" cy="291991"/>
              <a:chOff x="3527539" y="4476677"/>
              <a:chExt cx="159232" cy="314510"/>
            </a:xfrm>
          </p:grpSpPr>
          <p:sp>
            <p:nvSpPr>
              <p:cNvPr id="5906" name="Google Shape;5906;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79"/>
            <p:cNvGrpSpPr/>
            <p:nvPr/>
          </p:nvGrpSpPr>
          <p:grpSpPr>
            <a:xfrm>
              <a:off x="3207874" y="4098388"/>
              <a:ext cx="147831" cy="291991"/>
              <a:chOff x="3527539" y="4476677"/>
              <a:chExt cx="159232" cy="314510"/>
            </a:xfrm>
          </p:grpSpPr>
          <p:sp>
            <p:nvSpPr>
              <p:cNvPr id="5909" name="Google Shape;5909;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79"/>
            <p:cNvGrpSpPr/>
            <p:nvPr/>
          </p:nvGrpSpPr>
          <p:grpSpPr>
            <a:xfrm>
              <a:off x="2933305" y="4097347"/>
              <a:ext cx="118572" cy="294074"/>
              <a:chOff x="3343310" y="4475555"/>
              <a:chExt cx="127717" cy="316753"/>
            </a:xfrm>
          </p:grpSpPr>
          <p:sp>
            <p:nvSpPr>
              <p:cNvPr id="5912" name="Google Shape;5912;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4" name="Google Shape;5914;p79"/>
          <p:cNvGrpSpPr/>
          <p:nvPr/>
        </p:nvGrpSpPr>
        <p:grpSpPr>
          <a:xfrm>
            <a:off x="4197136" y="963991"/>
            <a:ext cx="1430711" cy="751237"/>
            <a:chOff x="5159450" y="1919950"/>
            <a:chExt cx="1541050" cy="862500"/>
          </a:xfrm>
        </p:grpSpPr>
        <p:sp>
          <p:nvSpPr>
            <p:cNvPr id="5915" name="Google Shape;5915;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916" name="Google Shape;5916;p79"/>
            <p:cNvGrpSpPr/>
            <p:nvPr/>
          </p:nvGrpSpPr>
          <p:grpSpPr>
            <a:xfrm>
              <a:off x="5159450" y="1919950"/>
              <a:ext cx="1541050" cy="862500"/>
              <a:chOff x="5159450" y="1919950"/>
              <a:chExt cx="1541050" cy="862500"/>
            </a:xfrm>
          </p:grpSpPr>
          <p:cxnSp>
            <p:nvCxnSpPr>
              <p:cNvPr id="5917" name="Google Shape;5917;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918" name="Google Shape;5918;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919" name="Google Shape;5919;p79"/>
          <p:cNvGrpSpPr/>
          <p:nvPr/>
        </p:nvGrpSpPr>
        <p:grpSpPr>
          <a:xfrm>
            <a:off x="4245274" y="2227761"/>
            <a:ext cx="1334436" cy="967914"/>
            <a:chOff x="4294923" y="2439811"/>
            <a:chExt cx="1334436" cy="967914"/>
          </a:xfrm>
        </p:grpSpPr>
        <p:grpSp>
          <p:nvGrpSpPr>
            <p:cNvPr id="5920" name="Google Shape;5920;p79"/>
            <p:cNvGrpSpPr/>
            <p:nvPr/>
          </p:nvGrpSpPr>
          <p:grpSpPr>
            <a:xfrm>
              <a:off x="4960455" y="2469658"/>
              <a:ext cx="668904" cy="885524"/>
              <a:chOff x="4960455" y="2469658"/>
              <a:chExt cx="668904" cy="885524"/>
            </a:xfrm>
          </p:grpSpPr>
          <p:sp>
            <p:nvSpPr>
              <p:cNvPr id="5921" name="Google Shape;5921;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9"/>
            <p:cNvGrpSpPr/>
            <p:nvPr/>
          </p:nvGrpSpPr>
          <p:grpSpPr>
            <a:xfrm>
              <a:off x="4294923" y="2469658"/>
              <a:ext cx="668951" cy="885524"/>
              <a:chOff x="4294923" y="2469658"/>
              <a:chExt cx="668951" cy="885524"/>
            </a:xfrm>
          </p:grpSpPr>
          <p:sp>
            <p:nvSpPr>
              <p:cNvPr id="5928" name="Google Shape;5928;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79"/>
          <p:cNvGrpSpPr/>
          <p:nvPr/>
        </p:nvGrpSpPr>
        <p:grpSpPr>
          <a:xfrm>
            <a:off x="4231477" y="3282206"/>
            <a:ext cx="1430949" cy="897289"/>
            <a:chOff x="4351371" y="3547942"/>
            <a:chExt cx="1345130" cy="843475"/>
          </a:xfrm>
        </p:grpSpPr>
        <p:grpSp>
          <p:nvGrpSpPr>
            <p:cNvPr id="5936" name="Google Shape;5936;p79"/>
            <p:cNvGrpSpPr/>
            <p:nvPr/>
          </p:nvGrpSpPr>
          <p:grpSpPr>
            <a:xfrm>
              <a:off x="4351371" y="4209917"/>
              <a:ext cx="1345130" cy="181500"/>
              <a:chOff x="4351371" y="4209917"/>
              <a:chExt cx="1345130" cy="181500"/>
            </a:xfrm>
          </p:grpSpPr>
          <p:sp>
            <p:nvSpPr>
              <p:cNvPr id="5937" name="Google Shape;5937;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8" name="Google Shape;5938;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939" name="Google Shape;5939;p79"/>
            <p:cNvGrpSpPr/>
            <p:nvPr/>
          </p:nvGrpSpPr>
          <p:grpSpPr>
            <a:xfrm>
              <a:off x="4403010" y="3985221"/>
              <a:ext cx="1109518" cy="181500"/>
              <a:chOff x="4403010" y="3985221"/>
              <a:chExt cx="1109518" cy="181500"/>
            </a:xfrm>
          </p:grpSpPr>
          <p:sp>
            <p:nvSpPr>
              <p:cNvPr id="5940" name="Google Shape;5940;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1" name="Google Shape;5941;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942" name="Google Shape;5942;p79"/>
            <p:cNvGrpSpPr/>
            <p:nvPr/>
          </p:nvGrpSpPr>
          <p:grpSpPr>
            <a:xfrm>
              <a:off x="4618704" y="3766582"/>
              <a:ext cx="807858" cy="181500"/>
              <a:chOff x="4618704" y="3766582"/>
              <a:chExt cx="807858" cy="181500"/>
            </a:xfrm>
          </p:grpSpPr>
          <p:sp>
            <p:nvSpPr>
              <p:cNvPr id="5943" name="Google Shape;5943;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4" name="Google Shape;5944;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945" name="Google Shape;5945;p79"/>
            <p:cNvGrpSpPr/>
            <p:nvPr/>
          </p:nvGrpSpPr>
          <p:grpSpPr>
            <a:xfrm>
              <a:off x="4735238" y="3547942"/>
              <a:ext cx="462839" cy="181500"/>
              <a:chOff x="4735238" y="3547942"/>
              <a:chExt cx="462839" cy="181500"/>
            </a:xfrm>
          </p:grpSpPr>
          <p:sp>
            <p:nvSpPr>
              <p:cNvPr id="5946" name="Google Shape;5946;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7" name="Google Shape;5947;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48" name="Google Shape;5948;p79"/>
          <p:cNvGrpSpPr/>
          <p:nvPr/>
        </p:nvGrpSpPr>
        <p:grpSpPr>
          <a:xfrm>
            <a:off x="7407835" y="2217530"/>
            <a:ext cx="1020955" cy="928853"/>
            <a:chOff x="926675" y="238125"/>
            <a:chExt cx="5755100" cy="5232975"/>
          </a:xfrm>
        </p:grpSpPr>
        <p:sp>
          <p:nvSpPr>
            <p:cNvPr id="5949" name="Google Shape;5949;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9"/>
          <p:cNvGrpSpPr/>
          <p:nvPr/>
        </p:nvGrpSpPr>
        <p:grpSpPr>
          <a:xfrm>
            <a:off x="715208" y="2616265"/>
            <a:ext cx="1695374" cy="1560837"/>
            <a:chOff x="727421" y="2828315"/>
            <a:chExt cx="1695374" cy="1560837"/>
          </a:xfrm>
        </p:grpSpPr>
        <p:grpSp>
          <p:nvGrpSpPr>
            <p:cNvPr id="5954" name="Google Shape;5954;p79"/>
            <p:cNvGrpSpPr/>
            <p:nvPr/>
          </p:nvGrpSpPr>
          <p:grpSpPr>
            <a:xfrm>
              <a:off x="727421" y="2828315"/>
              <a:ext cx="1695374" cy="1560837"/>
              <a:chOff x="734799" y="2782450"/>
              <a:chExt cx="1571100" cy="1577400"/>
            </a:xfrm>
          </p:grpSpPr>
          <p:cxnSp>
            <p:nvCxnSpPr>
              <p:cNvPr id="5955" name="Google Shape;5955;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56" name="Google Shape;5956;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57" name="Google Shape;5957;p79"/>
            <p:cNvGrpSpPr/>
            <p:nvPr/>
          </p:nvGrpSpPr>
          <p:grpSpPr>
            <a:xfrm>
              <a:off x="819108" y="2882501"/>
              <a:ext cx="1556791" cy="1426186"/>
              <a:chOff x="819108" y="2882501"/>
              <a:chExt cx="1556791" cy="1426186"/>
            </a:xfrm>
          </p:grpSpPr>
          <p:grpSp>
            <p:nvGrpSpPr>
              <p:cNvPr id="5958" name="Google Shape;5958;p79"/>
              <p:cNvGrpSpPr/>
              <p:nvPr/>
            </p:nvGrpSpPr>
            <p:grpSpPr>
              <a:xfrm>
                <a:off x="819108" y="2882501"/>
                <a:ext cx="103104" cy="1426186"/>
                <a:chOff x="4674013" y="3100904"/>
                <a:chExt cx="122758" cy="1698043"/>
              </a:xfrm>
            </p:grpSpPr>
            <p:sp>
              <p:nvSpPr>
                <p:cNvPr id="5959" name="Google Shape;5959;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79"/>
              <p:cNvGrpSpPr/>
              <p:nvPr/>
            </p:nvGrpSpPr>
            <p:grpSpPr>
              <a:xfrm>
                <a:off x="1062475" y="2882501"/>
                <a:ext cx="103104" cy="1426186"/>
                <a:chOff x="4940438" y="3100904"/>
                <a:chExt cx="122758" cy="1698043"/>
              </a:xfrm>
            </p:grpSpPr>
            <p:sp>
              <p:nvSpPr>
                <p:cNvPr id="5967" name="Google Shape;5967;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79"/>
              <p:cNvGrpSpPr/>
              <p:nvPr/>
            </p:nvGrpSpPr>
            <p:grpSpPr>
              <a:xfrm>
                <a:off x="1299324" y="2882501"/>
                <a:ext cx="103104" cy="1426186"/>
                <a:chOff x="5206863" y="3100904"/>
                <a:chExt cx="122758" cy="1698043"/>
              </a:xfrm>
            </p:grpSpPr>
            <p:sp>
              <p:nvSpPr>
                <p:cNvPr id="5975" name="Google Shape;5975;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9"/>
              <p:cNvGrpSpPr/>
              <p:nvPr/>
            </p:nvGrpSpPr>
            <p:grpSpPr>
              <a:xfrm>
                <a:off x="1786057" y="2882501"/>
                <a:ext cx="103104" cy="1426186"/>
                <a:chOff x="6006138" y="3143629"/>
                <a:chExt cx="122758" cy="1698043"/>
              </a:xfrm>
            </p:grpSpPr>
            <p:sp>
              <p:nvSpPr>
                <p:cNvPr id="5983" name="Google Shape;5983;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9"/>
              <p:cNvGrpSpPr/>
              <p:nvPr/>
            </p:nvGrpSpPr>
            <p:grpSpPr>
              <a:xfrm>
                <a:off x="2029422" y="2882501"/>
                <a:ext cx="103104" cy="1426186"/>
                <a:chOff x="6805413" y="3100904"/>
                <a:chExt cx="122758" cy="1698043"/>
              </a:xfrm>
            </p:grpSpPr>
            <p:sp>
              <p:nvSpPr>
                <p:cNvPr id="5991" name="Google Shape;5991;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9"/>
              <p:cNvGrpSpPr/>
              <p:nvPr/>
            </p:nvGrpSpPr>
            <p:grpSpPr>
              <a:xfrm>
                <a:off x="2272795" y="2882501"/>
                <a:ext cx="103104" cy="1426186"/>
                <a:chOff x="5206863" y="3100904"/>
                <a:chExt cx="122758" cy="1698043"/>
              </a:xfrm>
            </p:grpSpPr>
            <p:sp>
              <p:nvSpPr>
                <p:cNvPr id="5999" name="Google Shape;5999;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9"/>
              <p:cNvGrpSpPr/>
              <p:nvPr/>
            </p:nvGrpSpPr>
            <p:grpSpPr>
              <a:xfrm>
                <a:off x="1542694" y="2882501"/>
                <a:ext cx="103104" cy="1426186"/>
                <a:chOff x="6006138" y="3143629"/>
                <a:chExt cx="122758" cy="1698043"/>
              </a:xfrm>
            </p:grpSpPr>
            <p:sp>
              <p:nvSpPr>
                <p:cNvPr id="6007" name="Google Shape;6007;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14" name="Google Shape;6014;p79"/>
          <p:cNvGrpSpPr/>
          <p:nvPr/>
        </p:nvGrpSpPr>
        <p:grpSpPr>
          <a:xfrm>
            <a:off x="5671259" y="3305987"/>
            <a:ext cx="2749952" cy="870677"/>
            <a:chOff x="238125" y="1725700"/>
            <a:chExt cx="7139025" cy="2260325"/>
          </a:xfrm>
        </p:grpSpPr>
        <p:sp>
          <p:nvSpPr>
            <p:cNvPr id="6015" name="Google Shape;6015;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9"/>
          <p:cNvGrpSpPr/>
          <p:nvPr/>
        </p:nvGrpSpPr>
        <p:grpSpPr>
          <a:xfrm>
            <a:off x="5941423" y="2247733"/>
            <a:ext cx="1105452" cy="916747"/>
            <a:chOff x="5249100" y="1210600"/>
            <a:chExt cx="3502700" cy="2904775"/>
          </a:xfrm>
        </p:grpSpPr>
        <p:sp>
          <p:nvSpPr>
            <p:cNvPr id="6026" name="Google Shape;6026;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0" name="Google Shape;6030;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031" name="Google Shape;6031;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032" name="Google Shape;6032;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033" name="Google Shape;6033;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034" name="Google Shape;6034;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9"/>
          <p:cNvGrpSpPr/>
          <p:nvPr/>
        </p:nvGrpSpPr>
        <p:grpSpPr>
          <a:xfrm>
            <a:off x="7123971" y="967151"/>
            <a:ext cx="1304650" cy="1124856"/>
            <a:chOff x="7287122" y="1165658"/>
            <a:chExt cx="1219413" cy="1051365"/>
          </a:xfrm>
        </p:grpSpPr>
        <p:grpSp>
          <p:nvGrpSpPr>
            <p:cNvPr id="6036" name="Google Shape;6036;p79"/>
            <p:cNvGrpSpPr/>
            <p:nvPr/>
          </p:nvGrpSpPr>
          <p:grpSpPr>
            <a:xfrm>
              <a:off x="7287122" y="1969723"/>
              <a:ext cx="1219413" cy="247300"/>
              <a:chOff x="7287122" y="1969723"/>
              <a:chExt cx="1219413" cy="247300"/>
            </a:xfrm>
          </p:grpSpPr>
          <p:sp>
            <p:nvSpPr>
              <p:cNvPr id="6037" name="Google Shape;6037;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79"/>
              <p:cNvGrpSpPr/>
              <p:nvPr/>
            </p:nvGrpSpPr>
            <p:grpSpPr>
              <a:xfrm>
                <a:off x="7287122" y="2063892"/>
                <a:ext cx="1151753" cy="73428"/>
                <a:chOff x="7287122" y="2063892"/>
                <a:chExt cx="1151753" cy="73428"/>
              </a:xfrm>
            </p:grpSpPr>
            <p:sp>
              <p:nvSpPr>
                <p:cNvPr id="6039" name="Google Shape;6039;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0" name="Google Shape;6040;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041" name="Google Shape;6041;p79"/>
            <p:cNvGrpSpPr/>
            <p:nvPr/>
          </p:nvGrpSpPr>
          <p:grpSpPr>
            <a:xfrm>
              <a:off x="7287122" y="1712201"/>
              <a:ext cx="1219403" cy="246767"/>
              <a:chOff x="7287122" y="1712201"/>
              <a:chExt cx="1219403" cy="246767"/>
            </a:xfrm>
          </p:grpSpPr>
          <p:sp>
            <p:nvSpPr>
              <p:cNvPr id="6042" name="Google Shape;6042;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3" name="Google Shape;6043;p79"/>
              <p:cNvGrpSpPr/>
              <p:nvPr/>
            </p:nvGrpSpPr>
            <p:grpSpPr>
              <a:xfrm>
                <a:off x="7287122" y="1842861"/>
                <a:ext cx="1005303" cy="73419"/>
                <a:chOff x="7287122" y="1842861"/>
                <a:chExt cx="1005303" cy="73419"/>
              </a:xfrm>
            </p:grpSpPr>
            <p:sp>
              <p:nvSpPr>
                <p:cNvPr id="6044" name="Google Shape;6044;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5" name="Google Shape;6045;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046" name="Google Shape;6046;p79"/>
            <p:cNvGrpSpPr/>
            <p:nvPr/>
          </p:nvGrpSpPr>
          <p:grpSpPr>
            <a:xfrm>
              <a:off x="7287122" y="1447520"/>
              <a:ext cx="1219403" cy="286667"/>
              <a:chOff x="7287122" y="1447520"/>
              <a:chExt cx="1219403" cy="286667"/>
            </a:xfrm>
          </p:grpSpPr>
          <p:sp>
            <p:nvSpPr>
              <p:cNvPr id="6047" name="Google Shape;6047;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79"/>
              <p:cNvGrpSpPr/>
              <p:nvPr/>
            </p:nvGrpSpPr>
            <p:grpSpPr>
              <a:xfrm>
                <a:off x="7287122" y="1581977"/>
                <a:ext cx="852803" cy="73428"/>
                <a:chOff x="7287122" y="1581977"/>
                <a:chExt cx="852803" cy="73428"/>
              </a:xfrm>
            </p:grpSpPr>
            <p:sp>
              <p:nvSpPr>
                <p:cNvPr id="6049" name="Google Shape;6049;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051" name="Google Shape;6051;p79"/>
            <p:cNvGrpSpPr/>
            <p:nvPr/>
          </p:nvGrpSpPr>
          <p:grpSpPr>
            <a:xfrm>
              <a:off x="7287122" y="1165658"/>
              <a:ext cx="1219403" cy="344253"/>
              <a:chOff x="7287122" y="1165658"/>
              <a:chExt cx="1219403" cy="344253"/>
            </a:xfrm>
          </p:grpSpPr>
          <p:sp>
            <p:nvSpPr>
              <p:cNvPr id="6052" name="Google Shape;6052;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79"/>
              <p:cNvGrpSpPr/>
              <p:nvPr/>
            </p:nvGrpSpPr>
            <p:grpSpPr>
              <a:xfrm>
                <a:off x="7287122" y="1341025"/>
                <a:ext cx="695703" cy="73419"/>
                <a:chOff x="7287122" y="1341025"/>
                <a:chExt cx="695703" cy="73419"/>
              </a:xfrm>
            </p:grpSpPr>
            <p:sp>
              <p:nvSpPr>
                <p:cNvPr id="6054" name="Google Shape;6054;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5" name="Google Shape;6055;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56" name="Google Shape;6056;p79"/>
          <p:cNvGrpSpPr/>
          <p:nvPr/>
        </p:nvGrpSpPr>
        <p:grpSpPr>
          <a:xfrm>
            <a:off x="5790463" y="973174"/>
            <a:ext cx="1397729" cy="1098540"/>
            <a:chOff x="5900602" y="1193063"/>
            <a:chExt cx="1299851" cy="1021707"/>
          </a:xfrm>
        </p:grpSpPr>
        <p:grpSp>
          <p:nvGrpSpPr>
            <p:cNvPr id="6057" name="Google Shape;6057;p79"/>
            <p:cNvGrpSpPr/>
            <p:nvPr/>
          </p:nvGrpSpPr>
          <p:grpSpPr>
            <a:xfrm>
              <a:off x="6520337" y="1193063"/>
              <a:ext cx="341815" cy="799959"/>
              <a:chOff x="6520337" y="1193063"/>
              <a:chExt cx="341815" cy="799959"/>
            </a:xfrm>
          </p:grpSpPr>
          <p:grpSp>
            <p:nvGrpSpPr>
              <p:cNvPr id="6058" name="Google Shape;6058;p79"/>
              <p:cNvGrpSpPr/>
              <p:nvPr/>
            </p:nvGrpSpPr>
            <p:grpSpPr>
              <a:xfrm>
                <a:off x="6520337" y="1589527"/>
                <a:ext cx="213950" cy="403494"/>
                <a:chOff x="6520337" y="1589527"/>
                <a:chExt cx="213950" cy="403494"/>
              </a:xfrm>
            </p:grpSpPr>
            <p:sp>
              <p:nvSpPr>
                <p:cNvPr id="6059" name="Google Shape;6059;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9"/>
              <p:cNvGrpSpPr/>
              <p:nvPr/>
            </p:nvGrpSpPr>
            <p:grpSpPr>
              <a:xfrm>
                <a:off x="6577204" y="1193063"/>
                <a:ext cx="284947" cy="464512"/>
                <a:chOff x="6577204" y="1193063"/>
                <a:chExt cx="284947" cy="464512"/>
              </a:xfrm>
            </p:grpSpPr>
            <p:sp>
              <p:nvSpPr>
                <p:cNvPr id="6062" name="Google Shape;6062;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64" name="Google Shape;6064;p79"/>
            <p:cNvGrpSpPr/>
            <p:nvPr/>
          </p:nvGrpSpPr>
          <p:grpSpPr>
            <a:xfrm>
              <a:off x="6238903" y="1193063"/>
              <a:ext cx="300475" cy="900152"/>
              <a:chOff x="6238903" y="1193063"/>
              <a:chExt cx="300475" cy="900152"/>
            </a:xfrm>
          </p:grpSpPr>
          <p:grpSp>
            <p:nvGrpSpPr>
              <p:cNvPr id="6065" name="Google Shape;6065;p79"/>
              <p:cNvGrpSpPr/>
              <p:nvPr/>
            </p:nvGrpSpPr>
            <p:grpSpPr>
              <a:xfrm>
                <a:off x="6290865" y="1489315"/>
                <a:ext cx="248514" cy="603900"/>
                <a:chOff x="6290865" y="1489315"/>
                <a:chExt cx="248514" cy="603900"/>
              </a:xfrm>
            </p:grpSpPr>
            <p:sp>
              <p:nvSpPr>
                <p:cNvPr id="6066" name="Google Shape;6066;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9"/>
              <p:cNvGrpSpPr/>
              <p:nvPr/>
            </p:nvGrpSpPr>
            <p:grpSpPr>
              <a:xfrm>
                <a:off x="6238903" y="1193063"/>
                <a:ext cx="284947" cy="333087"/>
                <a:chOff x="6238903" y="1193063"/>
                <a:chExt cx="284947" cy="333087"/>
              </a:xfrm>
            </p:grpSpPr>
            <p:sp>
              <p:nvSpPr>
                <p:cNvPr id="6069" name="Google Shape;6069;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0" name="Google Shape;6070;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71" name="Google Shape;6071;p79"/>
            <p:cNvGrpSpPr/>
            <p:nvPr/>
          </p:nvGrpSpPr>
          <p:grpSpPr>
            <a:xfrm>
              <a:off x="5900602" y="1193063"/>
              <a:ext cx="444345" cy="1021707"/>
              <a:chOff x="5900602" y="1193063"/>
              <a:chExt cx="444345" cy="1021707"/>
            </a:xfrm>
          </p:grpSpPr>
          <p:grpSp>
            <p:nvGrpSpPr>
              <p:cNvPr id="6072" name="Google Shape;6072;p79"/>
              <p:cNvGrpSpPr/>
              <p:nvPr/>
            </p:nvGrpSpPr>
            <p:grpSpPr>
              <a:xfrm>
                <a:off x="6046501" y="1367785"/>
                <a:ext cx="298446" cy="846986"/>
                <a:chOff x="6046501" y="1367785"/>
                <a:chExt cx="298446" cy="846986"/>
              </a:xfrm>
            </p:grpSpPr>
            <p:sp>
              <p:nvSpPr>
                <p:cNvPr id="6073" name="Google Shape;6073;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9"/>
              <p:cNvGrpSpPr/>
              <p:nvPr/>
            </p:nvGrpSpPr>
            <p:grpSpPr>
              <a:xfrm>
                <a:off x="5900602" y="1193063"/>
                <a:ext cx="284947" cy="182312"/>
                <a:chOff x="5900602" y="1193063"/>
                <a:chExt cx="284947" cy="182312"/>
              </a:xfrm>
            </p:grpSpPr>
            <p:sp>
              <p:nvSpPr>
                <p:cNvPr id="6076" name="Google Shape;6076;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7" name="Google Shape;6077;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078" name="Google Shape;6078;p79"/>
            <p:cNvGrpSpPr/>
            <p:nvPr/>
          </p:nvGrpSpPr>
          <p:grpSpPr>
            <a:xfrm>
              <a:off x="6738300" y="1193063"/>
              <a:ext cx="462153" cy="707634"/>
              <a:chOff x="6738300" y="1193063"/>
              <a:chExt cx="462153" cy="707634"/>
            </a:xfrm>
          </p:grpSpPr>
          <p:grpSp>
            <p:nvGrpSpPr>
              <p:cNvPr id="6079" name="Google Shape;6079;p79"/>
              <p:cNvGrpSpPr/>
              <p:nvPr/>
            </p:nvGrpSpPr>
            <p:grpSpPr>
              <a:xfrm>
                <a:off x="6915505" y="1193063"/>
                <a:ext cx="284947" cy="597387"/>
                <a:chOff x="6915505" y="1193063"/>
                <a:chExt cx="284947" cy="597387"/>
              </a:xfrm>
            </p:grpSpPr>
            <p:sp>
              <p:nvSpPr>
                <p:cNvPr id="6080" name="Google Shape;6080;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1" name="Google Shape;6081;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082" name="Google Shape;6082;p79"/>
              <p:cNvGrpSpPr/>
              <p:nvPr/>
            </p:nvGrpSpPr>
            <p:grpSpPr>
              <a:xfrm>
                <a:off x="6738300" y="1684725"/>
                <a:ext cx="230066" cy="215971"/>
                <a:chOff x="6738300" y="1684725"/>
                <a:chExt cx="230066" cy="215971"/>
              </a:xfrm>
            </p:grpSpPr>
            <p:sp>
              <p:nvSpPr>
                <p:cNvPr id="6083" name="Google Shape;6083;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8"/>
        <p:cNvGrpSpPr/>
        <p:nvPr/>
      </p:nvGrpSpPr>
      <p:grpSpPr>
        <a:xfrm>
          <a:off x="0" y="0"/>
          <a:ext cx="0" cy="0"/>
          <a:chOff x="0" y="0"/>
          <a:chExt cx="0" cy="0"/>
        </a:xfrm>
      </p:grpSpPr>
      <p:grpSp>
        <p:nvGrpSpPr>
          <p:cNvPr id="6089" name="Google Shape;6089;p80"/>
          <p:cNvGrpSpPr/>
          <p:nvPr/>
        </p:nvGrpSpPr>
        <p:grpSpPr>
          <a:xfrm>
            <a:off x="829359" y="2307635"/>
            <a:ext cx="339235" cy="298186"/>
            <a:chOff x="898875" y="244725"/>
            <a:chExt cx="481800" cy="423500"/>
          </a:xfrm>
        </p:grpSpPr>
        <p:sp>
          <p:nvSpPr>
            <p:cNvPr id="6090" name="Google Shape;6090;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6" name="Google Shape;6096;p80"/>
          <p:cNvGrpSpPr/>
          <p:nvPr/>
        </p:nvGrpSpPr>
        <p:grpSpPr>
          <a:xfrm>
            <a:off x="1267741" y="2287103"/>
            <a:ext cx="298169" cy="339253"/>
            <a:chOff x="1529350" y="258825"/>
            <a:chExt cx="423475" cy="481825"/>
          </a:xfrm>
        </p:grpSpPr>
        <p:sp>
          <p:nvSpPr>
            <p:cNvPr id="6097" name="Google Shape;6097;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80"/>
          <p:cNvGrpSpPr/>
          <p:nvPr/>
        </p:nvGrpSpPr>
        <p:grpSpPr>
          <a:xfrm>
            <a:off x="1660716" y="2367273"/>
            <a:ext cx="340890" cy="178912"/>
            <a:chOff x="2084325" y="363300"/>
            <a:chExt cx="484150" cy="254100"/>
          </a:xfrm>
        </p:grpSpPr>
        <p:sp>
          <p:nvSpPr>
            <p:cNvPr id="6100" name="Google Shape;6100;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80"/>
          <p:cNvGrpSpPr/>
          <p:nvPr/>
        </p:nvGrpSpPr>
        <p:grpSpPr>
          <a:xfrm>
            <a:off x="2110011" y="2287102"/>
            <a:ext cx="298169" cy="339253"/>
            <a:chOff x="2707500" y="249400"/>
            <a:chExt cx="423475" cy="481825"/>
          </a:xfrm>
        </p:grpSpPr>
        <p:sp>
          <p:nvSpPr>
            <p:cNvPr id="6103" name="Google Shape;6103;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5" name="Google Shape;6105;p80"/>
          <p:cNvGrpSpPr/>
          <p:nvPr/>
        </p:nvGrpSpPr>
        <p:grpSpPr>
          <a:xfrm>
            <a:off x="2523626" y="2287428"/>
            <a:ext cx="305386" cy="338602"/>
            <a:chOff x="3300325" y="249875"/>
            <a:chExt cx="433725" cy="480900"/>
          </a:xfrm>
        </p:grpSpPr>
        <p:sp>
          <p:nvSpPr>
            <p:cNvPr id="6106" name="Google Shape;6106;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80"/>
          <p:cNvGrpSpPr/>
          <p:nvPr/>
        </p:nvGrpSpPr>
        <p:grpSpPr>
          <a:xfrm>
            <a:off x="2912712" y="2287349"/>
            <a:ext cx="352349" cy="338760"/>
            <a:chOff x="3854700" y="249750"/>
            <a:chExt cx="500425" cy="481125"/>
          </a:xfrm>
        </p:grpSpPr>
        <p:sp>
          <p:nvSpPr>
            <p:cNvPr id="6113" name="Google Shape;6113;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80"/>
          <p:cNvGrpSpPr/>
          <p:nvPr/>
        </p:nvGrpSpPr>
        <p:grpSpPr>
          <a:xfrm>
            <a:off x="3330701" y="2287349"/>
            <a:ext cx="352349" cy="338760"/>
            <a:chOff x="4447550" y="249750"/>
            <a:chExt cx="500425" cy="481125"/>
          </a:xfrm>
        </p:grpSpPr>
        <p:sp>
          <p:nvSpPr>
            <p:cNvPr id="6122" name="Google Shape;6122;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80"/>
          <p:cNvGrpSpPr/>
          <p:nvPr/>
        </p:nvGrpSpPr>
        <p:grpSpPr>
          <a:xfrm>
            <a:off x="3759902" y="2287102"/>
            <a:ext cx="339253" cy="339253"/>
            <a:chOff x="5049725" y="249400"/>
            <a:chExt cx="481825" cy="481825"/>
          </a:xfrm>
        </p:grpSpPr>
        <p:sp>
          <p:nvSpPr>
            <p:cNvPr id="6125" name="Google Shape;6125;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80"/>
          <p:cNvGrpSpPr/>
          <p:nvPr/>
        </p:nvGrpSpPr>
        <p:grpSpPr>
          <a:xfrm>
            <a:off x="4173843" y="2287102"/>
            <a:ext cx="339253" cy="339253"/>
            <a:chOff x="5660400" y="238125"/>
            <a:chExt cx="481825" cy="481825"/>
          </a:xfrm>
        </p:grpSpPr>
        <p:sp>
          <p:nvSpPr>
            <p:cNvPr id="6128" name="Google Shape;6128;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80"/>
          <p:cNvGrpSpPr/>
          <p:nvPr/>
        </p:nvGrpSpPr>
        <p:grpSpPr>
          <a:xfrm>
            <a:off x="4590529" y="2287102"/>
            <a:ext cx="339253" cy="339253"/>
            <a:chOff x="6235400" y="249400"/>
            <a:chExt cx="481825" cy="481825"/>
          </a:xfrm>
        </p:grpSpPr>
        <p:sp>
          <p:nvSpPr>
            <p:cNvPr id="6131" name="Google Shape;6131;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80"/>
          <p:cNvGrpSpPr/>
          <p:nvPr/>
        </p:nvGrpSpPr>
        <p:grpSpPr>
          <a:xfrm>
            <a:off x="828875" y="2731810"/>
            <a:ext cx="340204" cy="298116"/>
            <a:chOff x="899850" y="871450"/>
            <a:chExt cx="483175" cy="423400"/>
          </a:xfrm>
        </p:grpSpPr>
        <p:sp>
          <p:nvSpPr>
            <p:cNvPr id="6137" name="Google Shape;6137;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1" name="Google Shape;6141;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2" name="Google Shape;6142;p80"/>
          <p:cNvGrpSpPr/>
          <p:nvPr/>
        </p:nvGrpSpPr>
        <p:grpSpPr>
          <a:xfrm>
            <a:off x="1660875" y="2711232"/>
            <a:ext cx="340573" cy="339271"/>
            <a:chOff x="2085450" y="842250"/>
            <a:chExt cx="483700" cy="481850"/>
          </a:xfrm>
        </p:grpSpPr>
        <p:sp>
          <p:nvSpPr>
            <p:cNvPr id="6143" name="Google Shape;6143;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80"/>
          <p:cNvGrpSpPr/>
          <p:nvPr/>
        </p:nvGrpSpPr>
        <p:grpSpPr>
          <a:xfrm>
            <a:off x="2089443" y="2711241"/>
            <a:ext cx="339306" cy="339253"/>
            <a:chOff x="2685825" y="840375"/>
            <a:chExt cx="481900" cy="481825"/>
          </a:xfrm>
        </p:grpSpPr>
        <p:sp>
          <p:nvSpPr>
            <p:cNvPr id="6147" name="Google Shape;6147;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80"/>
          <p:cNvGrpSpPr/>
          <p:nvPr/>
        </p:nvGrpSpPr>
        <p:grpSpPr>
          <a:xfrm>
            <a:off x="2501104" y="2710924"/>
            <a:ext cx="350431" cy="339887"/>
            <a:chOff x="3270675" y="841800"/>
            <a:chExt cx="497700" cy="482725"/>
          </a:xfrm>
        </p:grpSpPr>
        <p:sp>
          <p:nvSpPr>
            <p:cNvPr id="6150" name="Google Shape;6150;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3" name="Google Shape;6153;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4" name="Google Shape;6154;p80"/>
          <p:cNvGrpSpPr/>
          <p:nvPr/>
        </p:nvGrpSpPr>
        <p:grpSpPr>
          <a:xfrm>
            <a:off x="3337249" y="2731783"/>
            <a:ext cx="339253" cy="298169"/>
            <a:chOff x="4467200" y="877100"/>
            <a:chExt cx="481825" cy="423475"/>
          </a:xfrm>
        </p:grpSpPr>
        <p:sp>
          <p:nvSpPr>
            <p:cNvPr id="6155" name="Google Shape;6155;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80"/>
          <p:cNvGrpSpPr/>
          <p:nvPr/>
        </p:nvGrpSpPr>
        <p:grpSpPr>
          <a:xfrm>
            <a:off x="3752140" y="2711232"/>
            <a:ext cx="354778" cy="339271"/>
            <a:chOff x="5045500" y="842250"/>
            <a:chExt cx="503875" cy="481850"/>
          </a:xfrm>
        </p:grpSpPr>
        <p:sp>
          <p:nvSpPr>
            <p:cNvPr id="6160" name="Google Shape;6160;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80"/>
          <p:cNvGrpSpPr/>
          <p:nvPr/>
        </p:nvGrpSpPr>
        <p:grpSpPr>
          <a:xfrm>
            <a:off x="4174987" y="2737451"/>
            <a:ext cx="336965" cy="286833"/>
            <a:chOff x="5645200" y="879425"/>
            <a:chExt cx="478575" cy="407375"/>
          </a:xfrm>
        </p:grpSpPr>
        <p:sp>
          <p:nvSpPr>
            <p:cNvPr id="6163" name="Google Shape;6163;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80"/>
          <p:cNvGrpSpPr/>
          <p:nvPr/>
        </p:nvGrpSpPr>
        <p:grpSpPr>
          <a:xfrm>
            <a:off x="4611062" y="2711241"/>
            <a:ext cx="298186" cy="339253"/>
            <a:chOff x="6264525" y="842250"/>
            <a:chExt cx="423500" cy="481825"/>
          </a:xfrm>
        </p:grpSpPr>
        <p:sp>
          <p:nvSpPr>
            <p:cNvPr id="6170" name="Google Shape;6170;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80"/>
          <p:cNvGrpSpPr/>
          <p:nvPr/>
        </p:nvGrpSpPr>
        <p:grpSpPr>
          <a:xfrm>
            <a:off x="829350" y="3125895"/>
            <a:ext cx="339253" cy="339253"/>
            <a:chOff x="900750" y="1436075"/>
            <a:chExt cx="481825" cy="481825"/>
          </a:xfrm>
        </p:grpSpPr>
        <p:sp>
          <p:nvSpPr>
            <p:cNvPr id="6178" name="Google Shape;6178;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2" name="Google Shape;6182;p80"/>
          <p:cNvGrpSpPr/>
          <p:nvPr/>
        </p:nvGrpSpPr>
        <p:grpSpPr>
          <a:xfrm>
            <a:off x="1247198" y="3186183"/>
            <a:ext cx="339253" cy="218676"/>
            <a:chOff x="1492675" y="1520750"/>
            <a:chExt cx="481825" cy="310575"/>
          </a:xfrm>
        </p:grpSpPr>
        <p:sp>
          <p:nvSpPr>
            <p:cNvPr id="6183" name="Google Shape;6183;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80"/>
          <p:cNvGrpSpPr/>
          <p:nvPr/>
        </p:nvGrpSpPr>
        <p:grpSpPr>
          <a:xfrm>
            <a:off x="1654995" y="3125877"/>
            <a:ext cx="352332" cy="339288"/>
            <a:chOff x="2071000" y="1435025"/>
            <a:chExt cx="500400" cy="481875"/>
          </a:xfrm>
        </p:grpSpPr>
        <p:sp>
          <p:nvSpPr>
            <p:cNvPr id="6186" name="Google Shape;6186;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9" name="Google Shape;6189;p80"/>
          <p:cNvGrpSpPr/>
          <p:nvPr/>
        </p:nvGrpSpPr>
        <p:grpSpPr>
          <a:xfrm>
            <a:off x="2083159" y="3146709"/>
            <a:ext cx="351874" cy="297623"/>
            <a:chOff x="2678350" y="1464650"/>
            <a:chExt cx="499750" cy="422700"/>
          </a:xfrm>
        </p:grpSpPr>
        <p:sp>
          <p:nvSpPr>
            <p:cNvPr id="6190" name="Google Shape;6190;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80"/>
          <p:cNvGrpSpPr/>
          <p:nvPr/>
        </p:nvGrpSpPr>
        <p:grpSpPr>
          <a:xfrm>
            <a:off x="2506692" y="3125895"/>
            <a:ext cx="339253" cy="339253"/>
            <a:chOff x="3271200" y="1435075"/>
            <a:chExt cx="481825" cy="481825"/>
          </a:xfrm>
        </p:grpSpPr>
        <p:sp>
          <p:nvSpPr>
            <p:cNvPr id="6194" name="Google Shape;6194;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80"/>
          <p:cNvGrpSpPr/>
          <p:nvPr/>
        </p:nvGrpSpPr>
        <p:grpSpPr>
          <a:xfrm>
            <a:off x="2917165" y="3125877"/>
            <a:ext cx="343442" cy="339288"/>
            <a:chOff x="3858100" y="1435075"/>
            <a:chExt cx="487775" cy="481875"/>
          </a:xfrm>
        </p:grpSpPr>
        <p:sp>
          <p:nvSpPr>
            <p:cNvPr id="6197" name="Google Shape;6197;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2" name="Google Shape;6202;p80"/>
          <p:cNvGrpSpPr/>
          <p:nvPr/>
        </p:nvGrpSpPr>
        <p:grpSpPr>
          <a:xfrm>
            <a:off x="3337249" y="3125895"/>
            <a:ext cx="339253" cy="339253"/>
            <a:chOff x="4456875" y="1435075"/>
            <a:chExt cx="481825" cy="481825"/>
          </a:xfrm>
        </p:grpSpPr>
        <p:sp>
          <p:nvSpPr>
            <p:cNvPr id="6203" name="Google Shape;6203;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2" name="Google Shape;6222;p80"/>
          <p:cNvGrpSpPr/>
          <p:nvPr/>
        </p:nvGrpSpPr>
        <p:grpSpPr>
          <a:xfrm>
            <a:off x="3758239" y="3125886"/>
            <a:ext cx="342580" cy="339271"/>
            <a:chOff x="5049725" y="1435050"/>
            <a:chExt cx="486550" cy="481850"/>
          </a:xfrm>
        </p:grpSpPr>
        <p:sp>
          <p:nvSpPr>
            <p:cNvPr id="6223" name="Google Shape;6223;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80"/>
          <p:cNvGrpSpPr/>
          <p:nvPr/>
        </p:nvGrpSpPr>
        <p:grpSpPr>
          <a:xfrm>
            <a:off x="4173790" y="3125895"/>
            <a:ext cx="339359" cy="339253"/>
            <a:chOff x="5642475" y="1435075"/>
            <a:chExt cx="481975" cy="481825"/>
          </a:xfrm>
        </p:grpSpPr>
        <p:sp>
          <p:nvSpPr>
            <p:cNvPr id="6228" name="Google Shape;6228;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80"/>
          <p:cNvGrpSpPr/>
          <p:nvPr/>
        </p:nvGrpSpPr>
        <p:grpSpPr>
          <a:xfrm>
            <a:off x="4588276" y="3125886"/>
            <a:ext cx="343759" cy="339271"/>
            <a:chOff x="6232000" y="1435050"/>
            <a:chExt cx="488225" cy="481850"/>
          </a:xfrm>
        </p:grpSpPr>
        <p:sp>
          <p:nvSpPr>
            <p:cNvPr id="6232" name="Google Shape;6232;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80"/>
          <p:cNvGrpSpPr/>
          <p:nvPr/>
        </p:nvGrpSpPr>
        <p:grpSpPr>
          <a:xfrm>
            <a:off x="849012" y="3539545"/>
            <a:ext cx="299929" cy="337792"/>
            <a:chOff x="924450" y="2028975"/>
            <a:chExt cx="425975" cy="479750"/>
          </a:xfrm>
        </p:grpSpPr>
        <p:sp>
          <p:nvSpPr>
            <p:cNvPr id="6238" name="Google Shape;6238;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1" name="Google Shape;6241;p80"/>
          <p:cNvGrpSpPr/>
          <p:nvPr/>
        </p:nvGrpSpPr>
        <p:grpSpPr>
          <a:xfrm>
            <a:off x="1661509" y="3559347"/>
            <a:ext cx="339306" cy="298186"/>
            <a:chOff x="2085450" y="2057100"/>
            <a:chExt cx="481900" cy="423500"/>
          </a:xfrm>
        </p:grpSpPr>
        <p:sp>
          <p:nvSpPr>
            <p:cNvPr id="6242" name="Google Shape;6242;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5" name="Google Shape;6245;p80"/>
          <p:cNvGrpSpPr/>
          <p:nvPr/>
        </p:nvGrpSpPr>
        <p:grpSpPr>
          <a:xfrm>
            <a:off x="2089442" y="3582592"/>
            <a:ext cx="339306" cy="251698"/>
            <a:chOff x="2678275" y="2090100"/>
            <a:chExt cx="481900" cy="357475"/>
          </a:xfrm>
        </p:grpSpPr>
        <p:sp>
          <p:nvSpPr>
            <p:cNvPr id="6246" name="Google Shape;6246;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80"/>
          <p:cNvGrpSpPr/>
          <p:nvPr/>
        </p:nvGrpSpPr>
        <p:grpSpPr>
          <a:xfrm>
            <a:off x="2566646" y="3594790"/>
            <a:ext cx="219345" cy="227301"/>
            <a:chOff x="3357325" y="2093500"/>
            <a:chExt cx="311525" cy="322825"/>
          </a:xfrm>
        </p:grpSpPr>
        <p:sp>
          <p:nvSpPr>
            <p:cNvPr id="6252" name="Google Shape;6252;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5" name="Google Shape;6255;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56" name="Google Shape;6256;p80"/>
          <p:cNvGrpSpPr/>
          <p:nvPr/>
        </p:nvGrpSpPr>
        <p:grpSpPr>
          <a:xfrm>
            <a:off x="3360836" y="3538814"/>
            <a:ext cx="292078" cy="339253"/>
            <a:chOff x="4492800" y="2027925"/>
            <a:chExt cx="414825" cy="481825"/>
          </a:xfrm>
        </p:grpSpPr>
        <p:sp>
          <p:nvSpPr>
            <p:cNvPr id="6257" name="Google Shape;6257;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80"/>
          <p:cNvGrpSpPr/>
          <p:nvPr/>
        </p:nvGrpSpPr>
        <p:grpSpPr>
          <a:xfrm>
            <a:off x="3759928" y="3538805"/>
            <a:ext cx="339200" cy="339271"/>
            <a:chOff x="5049725" y="2027900"/>
            <a:chExt cx="481750" cy="481850"/>
          </a:xfrm>
        </p:grpSpPr>
        <p:sp>
          <p:nvSpPr>
            <p:cNvPr id="6260" name="Google Shape;6260;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80"/>
          <p:cNvGrpSpPr/>
          <p:nvPr/>
        </p:nvGrpSpPr>
        <p:grpSpPr>
          <a:xfrm>
            <a:off x="4233524" y="3538893"/>
            <a:ext cx="219890" cy="339095"/>
            <a:chOff x="5726350" y="2028150"/>
            <a:chExt cx="312300" cy="481600"/>
          </a:xfrm>
        </p:grpSpPr>
        <p:sp>
          <p:nvSpPr>
            <p:cNvPr id="6269" name="Google Shape;6269;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80"/>
          <p:cNvGrpSpPr/>
          <p:nvPr/>
        </p:nvGrpSpPr>
        <p:grpSpPr>
          <a:xfrm>
            <a:off x="4593715" y="3542000"/>
            <a:ext cx="332881" cy="332881"/>
            <a:chOff x="6239925" y="2032450"/>
            <a:chExt cx="472775" cy="472775"/>
          </a:xfrm>
        </p:grpSpPr>
        <p:sp>
          <p:nvSpPr>
            <p:cNvPr id="6273" name="Google Shape;6273;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80"/>
          <p:cNvGrpSpPr/>
          <p:nvPr/>
        </p:nvGrpSpPr>
        <p:grpSpPr>
          <a:xfrm>
            <a:off x="5042807" y="2364092"/>
            <a:ext cx="334641" cy="185425"/>
            <a:chOff x="903075" y="2730000"/>
            <a:chExt cx="475275" cy="263350"/>
          </a:xfrm>
        </p:grpSpPr>
        <p:sp>
          <p:nvSpPr>
            <p:cNvPr id="6276" name="Google Shape;6276;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9" name="Google Shape;6279;p80"/>
          <p:cNvGrpSpPr/>
          <p:nvPr/>
        </p:nvGrpSpPr>
        <p:grpSpPr>
          <a:xfrm>
            <a:off x="1247198" y="3538814"/>
            <a:ext cx="339253" cy="339253"/>
            <a:chOff x="1492675" y="2027925"/>
            <a:chExt cx="481825" cy="481825"/>
          </a:xfrm>
        </p:grpSpPr>
        <p:sp>
          <p:nvSpPr>
            <p:cNvPr id="6280" name="Google Shape;6280;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5" name="Google Shape;6285;p80"/>
          <p:cNvGrpSpPr/>
          <p:nvPr/>
        </p:nvGrpSpPr>
        <p:grpSpPr>
          <a:xfrm>
            <a:off x="5473575" y="2287178"/>
            <a:ext cx="339253" cy="339253"/>
            <a:chOff x="1492675" y="2620775"/>
            <a:chExt cx="481825" cy="481825"/>
          </a:xfrm>
        </p:grpSpPr>
        <p:sp>
          <p:nvSpPr>
            <p:cNvPr id="6286" name="Google Shape;6286;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8" name="Google Shape;6288;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9" name="Google Shape;6289;p80"/>
          <p:cNvGrpSpPr/>
          <p:nvPr/>
        </p:nvGrpSpPr>
        <p:grpSpPr>
          <a:xfrm>
            <a:off x="6297328" y="2303161"/>
            <a:ext cx="333585" cy="307287"/>
            <a:chOff x="2682350" y="2643425"/>
            <a:chExt cx="473775" cy="436425"/>
          </a:xfrm>
        </p:grpSpPr>
        <p:sp>
          <p:nvSpPr>
            <p:cNvPr id="6290" name="Google Shape;6290;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7" name="Google Shape;6297;p80"/>
          <p:cNvGrpSpPr/>
          <p:nvPr/>
        </p:nvGrpSpPr>
        <p:grpSpPr>
          <a:xfrm>
            <a:off x="6762818" y="2287178"/>
            <a:ext cx="238531" cy="339253"/>
            <a:chOff x="3342725" y="2620775"/>
            <a:chExt cx="338775" cy="481825"/>
          </a:xfrm>
        </p:grpSpPr>
        <p:sp>
          <p:nvSpPr>
            <p:cNvPr id="6298" name="Google Shape;6298;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80"/>
          <p:cNvGrpSpPr/>
          <p:nvPr/>
        </p:nvGrpSpPr>
        <p:grpSpPr>
          <a:xfrm>
            <a:off x="7156568" y="2287178"/>
            <a:ext cx="278296" cy="339253"/>
            <a:chOff x="3907325" y="2620775"/>
            <a:chExt cx="395250" cy="481825"/>
          </a:xfrm>
        </p:grpSpPr>
        <p:sp>
          <p:nvSpPr>
            <p:cNvPr id="6302" name="Google Shape;6302;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6" name="Google Shape;6306;p80"/>
          <p:cNvGrpSpPr/>
          <p:nvPr/>
        </p:nvGrpSpPr>
        <p:grpSpPr>
          <a:xfrm>
            <a:off x="7549755" y="2297783"/>
            <a:ext cx="339253" cy="318042"/>
            <a:chOff x="4456875" y="2635825"/>
            <a:chExt cx="481825" cy="451700"/>
          </a:xfrm>
        </p:grpSpPr>
        <p:sp>
          <p:nvSpPr>
            <p:cNvPr id="6307" name="Google Shape;6307;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80"/>
          <p:cNvGrpSpPr/>
          <p:nvPr/>
        </p:nvGrpSpPr>
        <p:grpSpPr>
          <a:xfrm>
            <a:off x="7974679" y="2297783"/>
            <a:ext cx="339253" cy="318042"/>
            <a:chOff x="5049725" y="2635825"/>
            <a:chExt cx="481825" cy="451700"/>
          </a:xfrm>
        </p:grpSpPr>
        <p:sp>
          <p:nvSpPr>
            <p:cNvPr id="6314" name="Google Shape;6314;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80"/>
          <p:cNvGrpSpPr/>
          <p:nvPr/>
        </p:nvGrpSpPr>
        <p:grpSpPr>
          <a:xfrm>
            <a:off x="2375386" y="3952243"/>
            <a:ext cx="338566" cy="338373"/>
            <a:chOff x="5643000" y="2621375"/>
            <a:chExt cx="480850" cy="480575"/>
          </a:xfrm>
        </p:grpSpPr>
        <p:sp>
          <p:nvSpPr>
            <p:cNvPr id="6318" name="Google Shape;6318;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80"/>
          <p:cNvGrpSpPr/>
          <p:nvPr/>
        </p:nvGrpSpPr>
        <p:grpSpPr>
          <a:xfrm>
            <a:off x="4192782" y="3951803"/>
            <a:ext cx="339359" cy="339253"/>
            <a:chOff x="6235250" y="2620775"/>
            <a:chExt cx="481975" cy="481825"/>
          </a:xfrm>
        </p:grpSpPr>
        <p:sp>
          <p:nvSpPr>
            <p:cNvPr id="6326" name="Google Shape;6326;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1" name="Google Shape;6331;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2" name="Google Shape;6332;p80"/>
          <p:cNvGrpSpPr/>
          <p:nvPr/>
        </p:nvGrpSpPr>
        <p:grpSpPr>
          <a:xfrm>
            <a:off x="5472652" y="2711317"/>
            <a:ext cx="341101" cy="339253"/>
            <a:chOff x="1535000" y="3223325"/>
            <a:chExt cx="484450" cy="481825"/>
          </a:xfrm>
        </p:grpSpPr>
        <p:sp>
          <p:nvSpPr>
            <p:cNvPr id="6333" name="Google Shape;6333;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0"/>
          <p:cNvGrpSpPr/>
          <p:nvPr/>
        </p:nvGrpSpPr>
        <p:grpSpPr>
          <a:xfrm>
            <a:off x="5880219" y="2746618"/>
            <a:ext cx="339253" cy="268649"/>
            <a:chOff x="2085525" y="3263750"/>
            <a:chExt cx="481825" cy="381550"/>
          </a:xfrm>
        </p:grpSpPr>
        <p:sp>
          <p:nvSpPr>
            <p:cNvPr id="6337" name="Google Shape;6337;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9" name="Google Shape;6339;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0" name="Google Shape;6340;p80"/>
          <p:cNvGrpSpPr/>
          <p:nvPr/>
        </p:nvGrpSpPr>
        <p:grpSpPr>
          <a:xfrm>
            <a:off x="6711982" y="2711308"/>
            <a:ext cx="340204" cy="339271"/>
            <a:chOff x="3270450" y="3213625"/>
            <a:chExt cx="483175" cy="481850"/>
          </a:xfrm>
        </p:grpSpPr>
        <p:sp>
          <p:nvSpPr>
            <p:cNvPr id="6341" name="Google Shape;6341;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80"/>
          <p:cNvGrpSpPr/>
          <p:nvPr/>
        </p:nvGrpSpPr>
        <p:grpSpPr>
          <a:xfrm>
            <a:off x="7211250" y="2711317"/>
            <a:ext cx="168931" cy="339253"/>
            <a:chOff x="3984950" y="3213600"/>
            <a:chExt cx="239925" cy="481825"/>
          </a:xfrm>
        </p:grpSpPr>
        <p:sp>
          <p:nvSpPr>
            <p:cNvPr id="6344" name="Google Shape;6344;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6" name="Google Shape;6346;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8" name="Google Shape;6348;p80"/>
          <p:cNvGrpSpPr/>
          <p:nvPr/>
        </p:nvGrpSpPr>
        <p:grpSpPr>
          <a:xfrm>
            <a:off x="1874281" y="3981487"/>
            <a:ext cx="355218" cy="279880"/>
            <a:chOff x="5629975" y="3255775"/>
            <a:chExt cx="504500" cy="397500"/>
          </a:xfrm>
        </p:grpSpPr>
        <p:sp>
          <p:nvSpPr>
            <p:cNvPr id="6349" name="Google Shape;6349;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4" name="Google Shape;6354;p80"/>
          <p:cNvGrpSpPr/>
          <p:nvPr/>
        </p:nvGrpSpPr>
        <p:grpSpPr>
          <a:xfrm>
            <a:off x="3755839" y="3981593"/>
            <a:ext cx="340256" cy="279669"/>
            <a:chOff x="6234950" y="3255925"/>
            <a:chExt cx="483250" cy="397200"/>
          </a:xfrm>
        </p:grpSpPr>
        <p:sp>
          <p:nvSpPr>
            <p:cNvPr id="6355" name="Google Shape;6355;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80"/>
          <p:cNvGrpSpPr/>
          <p:nvPr/>
        </p:nvGrpSpPr>
        <p:grpSpPr>
          <a:xfrm>
            <a:off x="5051107" y="3125970"/>
            <a:ext cx="318042" cy="339253"/>
            <a:chOff x="914900" y="3806450"/>
            <a:chExt cx="451700" cy="481825"/>
          </a:xfrm>
        </p:grpSpPr>
        <p:sp>
          <p:nvSpPr>
            <p:cNvPr id="6362" name="Google Shape;6362;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80"/>
          <p:cNvGrpSpPr/>
          <p:nvPr/>
        </p:nvGrpSpPr>
        <p:grpSpPr>
          <a:xfrm>
            <a:off x="5470028" y="3125785"/>
            <a:ext cx="346347" cy="339623"/>
            <a:chOff x="1490050" y="3805975"/>
            <a:chExt cx="491900" cy="482350"/>
          </a:xfrm>
        </p:grpSpPr>
        <p:sp>
          <p:nvSpPr>
            <p:cNvPr id="6368" name="Google Shape;6368;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2" name="Google Shape;6372;p80"/>
          <p:cNvGrpSpPr/>
          <p:nvPr/>
        </p:nvGrpSpPr>
        <p:grpSpPr>
          <a:xfrm>
            <a:off x="5893896" y="3125970"/>
            <a:ext cx="311899" cy="339253"/>
            <a:chOff x="2104275" y="3806450"/>
            <a:chExt cx="442975" cy="481825"/>
          </a:xfrm>
        </p:grpSpPr>
        <p:sp>
          <p:nvSpPr>
            <p:cNvPr id="6373" name="Google Shape;6373;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5" name="Google Shape;6375;p80"/>
          <p:cNvGrpSpPr/>
          <p:nvPr/>
        </p:nvGrpSpPr>
        <p:grpSpPr>
          <a:xfrm>
            <a:off x="6317413" y="3125970"/>
            <a:ext cx="293416" cy="339253"/>
            <a:chOff x="2710875" y="3806450"/>
            <a:chExt cx="416725" cy="481825"/>
          </a:xfrm>
        </p:grpSpPr>
        <p:sp>
          <p:nvSpPr>
            <p:cNvPr id="6376" name="Google Shape;6376;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80"/>
          <p:cNvGrpSpPr/>
          <p:nvPr/>
        </p:nvGrpSpPr>
        <p:grpSpPr>
          <a:xfrm>
            <a:off x="6712457" y="3166412"/>
            <a:ext cx="339253" cy="258369"/>
            <a:chOff x="3271200" y="3863875"/>
            <a:chExt cx="481825" cy="366950"/>
          </a:xfrm>
        </p:grpSpPr>
        <p:sp>
          <p:nvSpPr>
            <p:cNvPr id="6379" name="Google Shape;6379;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80"/>
          <p:cNvGrpSpPr/>
          <p:nvPr/>
        </p:nvGrpSpPr>
        <p:grpSpPr>
          <a:xfrm>
            <a:off x="7147952" y="3126199"/>
            <a:ext cx="295528" cy="338795"/>
            <a:chOff x="3895050" y="3806775"/>
            <a:chExt cx="419725" cy="481175"/>
          </a:xfrm>
        </p:grpSpPr>
        <p:sp>
          <p:nvSpPr>
            <p:cNvPr id="6382" name="Google Shape;6382;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80"/>
          <p:cNvGrpSpPr/>
          <p:nvPr/>
        </p:nvGrpSpPr>
        <p:grpSpPr>
          <a:xfrm>
            <a:off x="7551234" y="3125979"/>
            <a:ext cx="336296" cy="339235"/>
            <a:chOff x="4464775" y="3806475"/>
            <a:chExt cx="477625" cy="481800"/>
          </a:xfrm>
        </p:grpSpPr>
        <p:sp>
          <p:nvSpPr>
            <p:cNvPr id="6385" name="Google Shape;6385;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80"/>
          <p:cNvGrpSpPr/>
          <p:nvPr/>
        </p:nvGrpSpPr>
        <p:grpSpPr>
          <a:xfrm>
            <a:off x="7974679" y="3125970"/>
            <a:ext cx="339253" cy="339253"/>
            <a:chOff x="5049725" y="3806450"/>
            <a:chExt cx="481825" cy="481825"/>
          </a:xfrm>
        </p:grpSpPr>
        <p:sp>
          <p:nvSpPr>
            <p:cNvPr id="6392" name="Google Shape;6392;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5" name="Google Shape;6395;p80"/>
          <p:cNvGrpSpPr/>
          <p:nvPr/>
        </p:nvGrpSpPr>
        <p:grpSpPr>
          <a:xfrm>
            <a:off x="1461983" y="3951798"/>
            <a:ext cx="339253" cy="339253"/>
            <a:chOff x="5651375" y="3806450"/>
            <a:chExt cx="481825" cy="481825"/>
          </a:xfrm>
        </p:grpSpPr>
        <p:sp>
          <p:nvSpPr>
            <p:cNvPr id="6396" name="Google Shape;6396;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0" name="Google Shape;6400;p80"/>
          <p:cNvGrpSpPr/>
          <p:nvPr/>
        </p:nvGrpSpPr>
        <p:grpSpPr>
          <a:xfrm>
            <a:off x="3360663" y="3953787"/>
            <a:ext cx="298503" cy="335275"/>
            <a:chOff x="6264300" y="3809300"/>
            <a:chExt cx="423950" cy="476175"/>
          </a:xfrm>
        </p:grpSpPr>
        <p:sp>
          <p:nvSpPr>
            <p:cNvPr id="6401" name="Google Shape;6401;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4" name="Google Shape;6404;p80"/>
          <p:cNvGrpSpPr/>
          <p:nvPr/>
        </p:nvGrpSpPr>
        <p:grpSpPr>
          <a:xfrm>
            <a:off x="5039841" y="3538881"/>
            <a:ext cx="340573" cy="339271"/>
            <a:chOff x="898875" y="4399275"/>
            <a:chExt cx="483700" cy="481850"/>
          </a:xfrm>
        </p:grpSpPr>
        <p:sp>
          <p:nvSpPr>
            <p:cNvPr id="6405" name="Google Shape;6405;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80"/>
          <p:cNvGrpSpPr/>
          <p:nvPr/>
        </p:nvGrpSpPr>
        <p:grpSpPr>
          <a:xfrm>
            <a:off x="5473575" y="3554133"/>
            <a:ext cx="339253" cy="308765"/>
            <a:chOff x="1492675" y="4420975"/>
            <a:chExt cx="481825" cy="438525"/>
          </a:xfrm>
        </p:grpSpPr>
        <p:sp>
          <p:nvSpPr>
            <p:cNvPr id="6414" name="Google Shape;6414;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0"/>
          <p:cNvGrpSpPr/>
          <p:nvPr/>
        </p:nvGrpSpPr>
        <p:grpSpPr>
          <a:xfrm>
            <a:off x="5878556" y="3539558"/>
            <a:ext cx="342580" cy="337915"/>
            <a:chOff x="2084100" y="4400250"/>
            <a:chExt cx="486550" cy="479925"/>
          </a:xfrm>
        </p:grpSpPr>
        <p:sp>
          <p:nvSpPr>
            <p:cNvPr id="6420" name="Google Shape;6420;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80"/>
          <p:cNvGrpSpPr/>
          <p:nvPr/>
        </p:nvGrpSpPr>
        <p:grpSpPr>
          <a:xfrm>
            <a:off x="6315036" y="3538907"/>
            <a:ext cx="298169" cy="339218"/>
            <a:chOff x="2707950" y="4399325"/>
            <a:chExt cx="423475" cy="481775"/>
          </a:xfrm>
        </p:grpSpPr>
        <p:sp>
          <p:nvSpPr>
            <p:cNvPr id="6427" name="Google Shape;6427;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0"/>
          <p:cNvGrpSpPr/>
          <p:nvPr/>
        </p:nvGrpSpPr>
        <p:grpSpPr>
          <a:xfrm>
            <a:off x="6744555" y="3538881"/>
            <a:ext cx="275057" cy="339271"/>
            <a:chOff x="3330525" y="4399275"/>
            <a:chExt cx="390650" cy="481850"/>
          </a:xfrm>
        </p:grpSpPr>
        <p:sp>
          <p:nvSpPr>
            <p:cNvPr id="6440" name="Google Shape;6440;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7" name="Google Shape;6447;p80"/>
          <p:cNvGrpSpPr/>
          <p:nvPr/>
        </p:nvGrpSpPr>
        <p:grpSpPr>
          <a:xfrm>
            <a:off x="7169084" y="3538890"/>
            <a:ext cx="253265" cy="339253"/>
            <a:chOff x="3938800" y="4399275"/>
            <a:chExt cx="359700" cy="481825"/>
          </a:xfrm>
        </p:grpSpPr>
        <p:sp>
          <p:nvSpPr>
            <p:cNvPr id="6448" name="Google Shape;6448;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80"/>
          <p:cNvGrpSpPr/>
          <p:nvPr/>
        </p:nvGrpSpPr>
        <p:grpSpPr>
          <a:xfrm>
            <a:off x="7639862" y="3538890"/>
            <a:ext cx="159039" cy="339253"/>
            <a:chOff x="4584850" y="4399275"/>
            <a:chExt cx="225875" cy="481825"/>
          </a:xfrm>
        </p:grpSpPr>
        <p:sp>
          <p:nvSpPr>
            <p:cNvPr id="6454" name="Google Shape;6454;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6" name="Google Shape;6456;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7" name="Google Shape;6457;p80"/>
          <p:cNvGrpSpPr/>
          <p:nvPr/>
        </p:nvGrpSpPr>
        <p:grpSpPr>
          <a:xfrm>
            <a:off x="1049680" y="3951795"/>
            <a:ext cx="339253" cy="339253"/>
            <a:chOff x="5642550" y="4399275"/>
            <a:chExt cx="481825" cy="481825"/>
          </a:xfrm>
        </p:grpSpPr>
        <p:sp>
          <p:nvSpPr>
            <p:cNvPr id="6458" name="Google Shape;6458;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0" name="Google Shape;6460;p80"/>
          <p:cNvGrpSpPr/>
          <p:nvPr/>
        </p:nvGrpSpPr>
        <p:grpSpPr>
          <a:xfrm>
            <a:off x="2859815" y="3963703"/>
            <a:ext cx="363316" cy="315437"/>
            <a:chOff x="6218300" y="4416175"/>
            <a:chExt cx="516000" cy="448000"/>
          </a:xfrm>
        </p:grpSpPr>
        <p:sp>
          <p:nvSpPr>
            <p:cNvPr id="6461" name="Google Shape;6461;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0"/>
          <p:cNvGrpSpPr/>
          <p:nvPr/>
        </p:nvGrpSpPr>
        <p:grpSpPr>
          <a:xfrm>
            <a:off x="5918879" y="3951792"/>
            <a:ext cx="339253" cy="339253"/>
            <a:chOff x="899850" y="4992125"/>
            <a:chExt cx="481825" cy="481825"/>
          </a:xfrm>
        </p:grpSpPr>
        <p:sp>
          <p:nvSpPr>
            <p:cNvPr id="6465" name="Google Shape;6465;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80"/>
          <p:cNvGrpSpPr/>
          <p:nvPr/>
        </p:nvGrpSpPr>
        <p:grpSpPr>
          <a:xfrm>
            <a:off x="5461708" y="3951792"/>
            <a:ext cx="339253" cy="339253"/>
            <a:chOff x="1492675" y="4992125"/>
            <a:chExt cx="481825" cy="481825"/>
          </a:xfrm>
        </p:grpSpPr>
        <p:sp>
          <p:nvSpPr>
            <p:cNvPr id="6469" name="Google Shape;6469;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80"/>
          <p:cNvGrpSpPr/>
          <p:nvPr/>
        </p:nvGrpSpPr>
        <p:grpSpPr>
          <a:xfrm>
            <a:off x="5004462" y="3951792"/>
            <a:ext cx="339253" cy="339253"/>
            <a:chOff x="2085525" y="4992125"/>
            <a:chExt cx="481825" cy="481825"/>
          </a:xfrm>
        </p:grpSpPr>
        <p:sp>
          <p:nvSpPr>
            <p:cNvPr id="6472" name="Google Shape;6472;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0"/>
          <p:cNvGrpSpPr/>
          <p:nvPr/>
        </p:nvGrpSpPr>
        <p:grpSpPr>
          <a:xfrm>
            <a:off x="6833221" y="3951792"/>
            <a:ext cx="339253" cy="339253"/>
            <a:chOff x="2678350" y="4992125"/>
            <a:chExt cx="481825" cy="481825"/>
          </a:xfrm>
        </p:grpSpPr>
        <p:sp>
          <p:nvSpPr>
            <p:cNvPr id="6475" name="Google Shape;6475;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80"/>
          <p:cNvGrpSpPr/>
          <p:nvPr/>
        </p:nvGrpSpPr>
        <p:grpSpPr>
          <a:xfrm>
            <a:off x="4628816" y="3951792"/>
            <a:ext cx="339253" cy="339253"/>
            <a:chOff x="3271200" y="4992125"/>
            <a:chExt cx="481825" cy="481825"/>
          </a:xfrm>
        </p:grpSpPr>
        <p:sp>
          <p:nvSpPr>
            <p:cNvPr id="6479" name="Google Shape;6479;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80"/>
          <p:cNvGrpSpPr/>
          <p:nvPr/>
        </p:nvGrpSpPr>
        <p:grpSpPr>
          <a:xfrm>
            <a:off x="7290263" y="3952822"/>
            <a:ext cx="339411" cy="337193"/>
            <a:chOff x="3863900" y="4993625"/>
            <a:chExt cx="482050" cy="478900"/>
          </a:xfrm>
        </p:grpSpPr>
        <p:sp>
          <p:nvSpPr>
            <p:cNvPr id="6483" name="Google Shape;6483;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7" name="Google Shape;6487;p80"/>
          <p:cNvGrpSpPr/>
          <p:nvPr/>
        </p:nvGrpSpPr>
        <p:grpSpPr>
          <a:xfrm>
            <a:off x="7747437" y="3952822"/>
            <a:ext cx="339411" cy="337193"/>
            <a:chOff x="4456725" y="4993625"/>
            <a:chExt cx="482050" cy="478900"/>
          </a:xfrm>
        </p:grpSpPr>
        <p:sp>
          <p:nvSpPr>
            <p:cNvPr id="6488" name="Google Shape;6488;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80"/>
          <p:cNvGrpSpPr/>
          <p:nvPr/>
        </p:nvGrpSpPr>
        <p:grpSpPr>
          <a:xfrm>
            <a:off x="6376030" y="3952813"/>
            <a:ext cx="339411" cy="337211"/>
            <a:chOff x="5049575" y="4993600"/>
            <a:chExt cx="482050" cy="478925"/>
          </a:xfrm>
        </p:grpSpPr>
        <p:sp>
          <p:nvSpPr>
            <p:cNvPr id="6493" name="Google Shape;6493;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7" name="Google Shape;6497;p8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98" name="Google Shape;6498;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8" name="Google Shape;364;p36">
            <a:extLst>
              <a:ext uri="{FF2B5EF4-FFF2-40B4-BE49-F238E27FC236}">
                <a16:creationId xmlns:a16="http://schemas.microsoft.com/office/drawing/2014/main" id="{4B928549-3F22-28E2-83BF-B3278CE71C41}"/>
              </a:ext>
            </a:extLst>
          </p:cNvPr>
          <p:cNvSpPr txBox="1">
            <a:spLocks noGrp="1"/>
          </p:cNvSpPr>
          <p:nvPr>
            <p:ph type="title"/>
          </p:nvPr>
        </p:nvSpPr>
        <p:spPr>
          <a:xfrm>
            <a:off x="407795" y="3540393"/>
            <a:ext cx="454391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400" dirty="0">
                <a:latin typeface="#9Slide03 AllRoundGothic" panose="020B0703020202020104" pitchFamily="34" charset="0"/>
              </a:rPr>
              <a:t>Cơ </a:t>
            </a:r>
            <a:r>
              <a:rPr lang="vi-VN" sz="4400" dirty="0" err="1">
                <a:latin typeface="#9Slide03 AllRoundGothic" panose="020B0703020202020104" pitchFamily="34" charset="0"/>
              </a:rPr>
              <a:t>sở</a:t>
            </a:r>
            <a:r>
              <a:rPr lang="vi-VN" sz="4400" dirty="0">
                <a:latin typeface="#9Slide03 AllRoundGothic" panose="020B0703020202020104" pitchFamily="34" charset="0"/>
              </a:rPr>
              <a:t> </a:t>
            </a:r>
            <a:r>
              <a:rPr lang="vi-VN" sz="4400" dirty="0" err="1">
                <a:latin typeface="#9Slide03 AllRoundGothic" panose="020B0703020202020104" pitchFamily="34" charset="0"/>
              </a:rPr>
              <a:t>lý</a:t>
            </a:r>
            <a:r>
              <a:rPr lang="vi-VN" sz="4400" dirty="0">
                <a:latin typeface="#9Slide03 AllRoundGothic" panose="020B0703020202020104" pitchFamily="34" charset="0"/>
              </a:rPr>
              <a:t> </a:t>
            </a:r>
            <a:r>
              <a:rPr lang="vi-VN" sz="4400" dirty="0" err="1">
                <a:latin typeface="#9Slide03 AllRoundGothic" panose="020B0703020202020104" pitchFamily="34" charset="0"/>
              </a:rPr>
              <a:t>thuyết</a:t>
            </a:r>
            <a:endParaRPr sz="4400" dirty="0">
              <a:latin typeface="#9Slide03 AllRoundGothic" panose="020B0703020202020104" pitchFamily="34" charset="0"/>
            </a:endParaRPr>
          </a:p>
        </p:txBody>
      </p:sp>
      <p:sp>
        <p:nvSpPr>
          <p:cNvPr id="9" name="Google Shape;366;p36">
            <a:extLst>
              <a:ext uri="{FF2B5EF4-FFF2-40B4-BE49-F238E27FC236}">
                <a16:creationId xmlns:a16="http://schemas.microsoft.com/office/drawing/2014/main" id="{1AC6C204-0DEC-3DB6-8607-F94C518E7530}"/>
              </a:ext>
            </a:extLst>
          </p:cNvPr>
          <p:cNvSpPr txBox="1">
            <a:spLocks/>
          </p:cNvSpPr>
          <p:nvPr/>
        </p:nvSpPr>
        <p:spPr>
          <a:xfrm>
            <a:off x="1093008" y="1917662"/>
            <a:ext cx="3185400" cy="1963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2000"/>
            </a:pPr>
            <a:r>
              <a:rPr lang="vi-VN" sz="12000" b="1" dirty="0">
                <a:solidFill>
                  <a:schemeClr val="dk1"/>
                </a:solidFill>
                <a:latin typeface="Oranienbaum"/>
                <a:sym typeface="Oranienbaum"/>
              </a:rPr>
              <a:t>02</a:t>
            </a:r>
            <a:endParaRPr lang="en" sz="12000" b="1" dirty="0">
              <a:solidFill>
                <a:schemeClr val="dk1"/>
              </a:solidFill>
              <a:latin typeface="Oranienbaum"/>
              <a:sym typeface="Oranienba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02"/>
        <p:cNvGrpSpPr/>
        <p:nvPr/>
      </p:nvGrpSpPr>
      <p:grpSpPr>
        <a:xfrm>
          <a:off x="0" y="0"/>
          <a:ext cx="0" cy="0"/>
          <a:chOff x="0" y="0"/>
          <a:chExt cx="0" cy="0"/>
        </a:xfrm>
      </p:grpSpPr>
      <p:grpSp>
        <p:nvGrpSpPr>
          <p:cNvPr id="6503" name="Google Shape;6503;p81"/>
          <p:cNvGrpSpPr/>
          <p:nvPr/>
        </p:nvGrpSpPr>
        <p:grpSpPr>
          <a:xfrm>
            <a:off x="876361" y="1308054"/>
            <a:ext cx="322099" cy="370529"/>
            <a:chOff x="-42971725" y="3217825"/>
            <a:chExt cx="275675" cy="317125"/>
          </a:xfrm>
        </p:grpSpPr>
        <p:sp>
          <p:nvSpPr>
            <p:cNvPr id="6504" name="Google Shape;6504;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81"/>
          <p:cNvGrpSpPr/>
          <p:nvPr/>
        </p:nvGrpSpPr>
        <p:grpSpPr>
          <a:xfrm>
            <a:off x="848276" y="1776710"/>
            <a:ext cx="378270" cy="337551"/>
            <a:chOff x="-42996150" y="3612600"/>
            <a:chExt cx="323750" cy="288900"/>
          </a:xfrm>
        </p:grpSpPr>
        <p:sp>
          <p:nvSpPr>
            <p:cNvPr id="6508" name="Google Shape;6508;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851036" y="2186080"/>
            <a:ext cx="372749" cy="370909"/>
            <a:chOff x="-42994575" y="3950300"/>
            <a:chExt cx="319025" cy="317450"/>
          </a:xfrm>
        </p:grpSpPr>
        <p:sp>
          <p:nvSpPr>
            <p:cNvPr id="6512" name="Google Shape;6512;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81"/>
          <p:cNvGrpSpPr/>
          <p:nvPr/>
        </p:nvGrpSpPr>
        <p:grpSpPr>
          <a:xfrm>
            <a:off x="3004431" y="1332912"/>
            <a:ext cx="371785" cy="370879"/>
            <a:chOff x="-41111350" y="3239100"/>
            <a:chExt cx="318200" cy="317425"/>
          </a:xfrm>
        </p:grpSpPr>
        <p:sp>
          <p:nvSpPr>
            <p:cNvPr id="6516" name="Google Shape;6516;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1"/>
          <p:cNvGrpSpPr/>
          <p:nvPr/>
        </p:nvGrpSpPr>
        <p:grpSpPr>
          <a:xfrm>
            <a:off x="3000751" y="1768444"/>
            <a:ext cx="379146" cy="370967"/>
            <a:chOff x="-41117650" y="3605525"/>
            <a:chExt cx="324500" cy="317500"/>
          </a:xfrm>
        </p:grpSpPr>
        <p:sp>
          <p:nvSpPr>
            <p:cNvPr id="6521" name="Google Shape;6521;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8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1"/>
          <p:cNvGrpSpPr/>
          <p:nvPr/>
        </p:nvGrpSpPr>
        <p:grpSpPr>
          <a:xfrm>
            <a:off x="1827005" y="2659967"/>
            <a:ext cx="216271" cy="371814"/>
            <a:chOff x="-39205300" y="3220175"/>
            <a:chExt cx="185100" cy="318225"/>
          </a:xfrm>
        </p:grpSpPr>
        <p:sp>
          <p:nvSpPr>
            <p:cNvPr id="6526" name="Google Shape;6526;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1"/>
          <p:cNvGrpSpPr/>
          <p:nvPr/>
        </p:nvGrpSpPr>
        <p:grpSpPr>
          <a:xfrm>
            <a:off x="1792533" y="3120038"/>
            <a:ext cx="300016" cy="369273"/>
            <a:chOff x="-39248625" y="3588600"/>
            <a:chExt cx="256775" cy="316050"/>
          </a:xfrm>
        </p:grpSpPr>
        <p:sp>
          <p:nvSpPr>
            <p:cNvPr id="6529" name="Google Shape;6529;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8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1"/>
          <p:cNvGrpSpPr/>
          <p:nvPr/>
        </p:nvGrpSpPr>
        <p:grpSpPr>
          <a:xfrm>
            <a:off x="1243246" y="1308054"/>
            <a:ext cx="429504" cy="370879"/>
            <a:chOff x="-42651700" y="3217825"/>
            <a:chExt cx="367600" cy="317425"/>
          </a:xfrm>
        </p:grpSpPr>
        <p:sp>
          <p:nvSpPr>
            <p:cNvPr id="6534" name="Google Shape;6534;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1"/>
          <p:cNvGrpSpPr/>
          <p:nvPr/>
        </p:nvGrpSpPr>
        <p:grpSpPr>
          <a:xfrm>
            <a:off x="1278678" y="1747704"/>
            <a:ext cx="358640" cy="363226"/>
            <a:chOff x="-42617300" y="3587775"/>
            <a:chExt cx="306950" cy="310875"/>
          </a:xfrm>
        </p:grpSpPr>
        <p:sp>
          <p:nvSpPr>
            <p:cNvPr id="6539" name="Google Shape;6539;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1" name="Google Shape;6541;p8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81"/>
          <p:cNvGrpSpPr/>
          <p:nvPr/>
        </p:nvGrpSpPr>
        <p:grpSpPr>
          <a:xfrm>
            <a:off x="3450506" y="1332445"/>
            <a:ext cx="376926" cy="370324"/>
            <a:chOff x="-40748275" y="3238700"/>
            <a:chExt cx="322600" cy="316950"/>
          </a:xfrm>
        </p:grpSpPr>
        <p:sp>
          <p:nvSpPr>
            <p:cNvPr id="6543" name="Google Shape;6543;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1"/>
          <p:cNvGrpSpPr/>
          <p:nvPr/>
        </p:nvGrpSpPr>
        <p:grpSpPr>
          <a:xfrm>
            <a:off x="3453062" y="1800429"/>
            <a:ext cx="371814" cy="338690"/>
            <a:chOff x="-40745125" y="3632900"/>
            <a:chExt cx="318225" cy="289875"/>
          </a:xfrm>
        </p:grpSpPr>
        <p:sp>
          <p:nvSpPr>
            <p:cNvPr id="6550" name="Google Shape;6550;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1"/>
          <p:cNvGrpSpPr/>
          <p:nvPr/>
        </p:nvGrpSpPr>
        <p:grpSpPr>
          <a:xfrm>
            <a:off x="3457209" y="2211639"/>
            <a:ext cx="363518" cy="370178"/>
            <a:chOff x="-40742750" y="3972175"/>
            <a:chExt cx="311125" cy="316825"/>
          </a:xfrm>
        </p:grpSpPr>
        <p:sp>
          <p:nvSpPr>
            <p:cNvPr id="6558" name="Google Shape;6558;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1"/>
          <p:cNvGrpSpPr/>
          <p:nvPr/>
        </p:nvGrpSpPr>
        <p:grpSpPr>
          <a:xfrm>
            <a:off x="2239871" y="2661807"/>
            <a:ext cx="266892" cy="369974"/>
            <a:chOff x="-38860325" y="3221750"/>
            <a:chExt cx="228425" cy="316650"/>
          </a:xfrm>
        </p:grpSpPr>
        <p:sp>
          <p:nvSpPr>
            <p:cNvPr id="6561" name="Google Shape;6561;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1"/>
          <p:cNvGrpSpPr/>
          <p:nvPr/>
        </p:nvGrpSpPr>
        <p:grpSpPr>
          <a:xfrm>
            <a:off x="2190678" y="3123864"/>
            <a:ext cx="380081" cy="367111"/>
            <a:chOff x="-38905225" y="3591875"/>
            <a:chExt cx="325300" cy="314200"/>
          </a:xfrm>
        </p:grpSpPr>
        <p:sp>
          <p:nvSpPr>
            <p:cNvPr id="6566" name="Google Shape;6566;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8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81"/>
          <p:cNvGrpSpPr/>
          <p:nvPr/>
        </p:nvGrpSpPr>
        <p:grpSpPr>
          <a:xfrm>
            <a:off x="3997427" y="3108944"/>
            <a:ext cx="290815" cy="369740"/>
            <a:chOff x="-37370925" y="3579105"/>
            <a:chExt cx="248900" cy="316450"/>
          </a:xfrm>
        </p:grpSpPr>
        <p:sp>
          <p:nvSpPr>
            <p:cNvPr id="6571" name="Google Shape;6571;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3" name="Google Shape;6573;p8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5" name="Google Shape;6575;p81"/>
          <p:cNvGrpSpPr/>
          <p:nvPr/>
        </p:nvGrpSpPr>
        <p:grpSpPr>
          <a:xfrm>
            <a:off x="1690803" y="2187015"/>
            <a:ext cx="371814" cy="369974"/>
            <a:chOff x="-42259725" y="3951100"/>
            <a:chExt cx="318225" cy="316650"/>
          </a:xfrm>
        </p:grpSpPr>
        <p:sp>
          <p:nvSpPr>
            <p:cNvPr id="6576" name="Google Shape;6576;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1"/>
          <p:cNvGrpSpPr/>
          <p:nvPr/>
        </p:nvGrpSpPr>
        <p:grpSpPr>
          <a:xfrm>
            <a:off x="3889164" y="1366036"/>
            <a:ext cx="370879" cy="337755"/>
            <a:chOff x="-40378075" y="3267450"/>
            <a:chExt cx="317425" cy="289075"/>
          </a:xfrm>
        </p:grpSpPr>
        <p:sp>
          <p:nvSpPr>
            <p:cNvPr id="6579" name="Google Shape;6579;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1"/>
          <p:cNvGrpSpPr/>
          <p:nvPr/>
        </p:nvGrpSpPr>
        <p:grpSpPr>
          <a:xfrm>
            <a:off x="3892830" y="1767304"/>
            <a:ext cx="363548" cy="369974"/>
            <a:chOff x="-40372575" y="3604550"/>
            <a:chExt cx="311150" cy="316650"/>
          </a:xfrm>
        </p:grpSpPr>
        <p:sp>
          <p:nvSpPr>
            <p:cNvPr id="6584" name="Google Shape;6584;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8" name="Google Shape;6588;p81"/>
          <p:cNvGrpSpPr/>
          <p:nvPr/>
        </p:nvGrpSpPr>
        <p:grpSpPr>
          <a:xfrm>
            <a:off x="2616780" y="2659967"/>
            <a:ext cx="399038" cy="372165"/>
            <a:chOff x="-38542250" y="3220175"/>
            <a:chExt cx="341525" cy="318525"/>
          </a:xfrm>
        </p:grpSpPr>
        <p:sp>
          <p:nvSpPr>
            <p:cNvPr id="6589" name="Google Shape;6589;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1"/>
          <p:cNvGrpSpPr/>
          <p:nvPr/>
        </p:nvGrpSpPr>
        <p:grpSpPr>
          <a:xfrm>
            <a:off x="2638712" y="3119337"/>
            <a:ext cx="369974" cy="369068"/>
            <a:chOff x="-38537400" y="3588000"/>
            <a:chExt cx="316650" cy="315875"/>
          </a:xfrm>
        </p:grpSpPr>
        <p:sp>
          <p:nvSpPr>
            <p:cNvPr id="6593" name="Google Shape;6593;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81"/>
          <p:cNvGrpSpPr/>
          <p:nvPr/>
        </p:nvGrpSpPr>
        <p:grpSpPr>
          <a:xfrm>
            <a:off x="2637792" y="3576866"/>
            <a:ext cx="371814" cy="369974"/>
            <a:chOff x="-38538975" y="3954250"/>
            <a:chExt cx="318225" cy="316650"/>
          </a:xfrm>
        </p:grpSpPr>
        <p:sp>
          <p:nvSpPr>
            <p:cNvPr id="6598" name="Google Shape;6598;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1"/>
          <p:cNvGrpSpPr/>
          <p:nvPr/>
        </p:nvGrpSpPr>
        <p:grpSpPr>
          <a:xfrm>
            <a:off x="3955104" y="3571793"/>
            <a:ext cx="375465" cy="371814"/>
            <a:chOff x="-37385100" y="3949908"/>
            <a:chExt cx="321350" cy="318225"/>
          </a:xfrm>
        </p:grpSpPr>
        <p:sp>
          <p:nvSpPr>
            <p:cNvPr id="6601" name="Google Shape;6601;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1"/>
          <p:cNvGrpSpPr/>
          <p:nvPr/>
        </p:nvGrpSpPr>
        <p:grpSpPr>
          <a:xfrm>
            <a:off x="2130763" y="1307353"/>
            <a:ext cx="370909" cy="370675"/>
            <a:chOff x="-41895050" y="3217225"/>
            <a:chExt cx="317450" cy="317250"/>
          </a:xfrm>
        </p:grpSpPr>
        <p:sp>
          <p:nvSpPr>
            <p:cNvPr id="6604" name="Google Shape;6604;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1"/>
          <p:cNvGrpSpPr/>
          <p:nvPr/>
        </p:nvGrpSpPr>
        <p:grpSpPr>
          <a:xfrm>
            <a:off x="2130310" y="1744287"/>
            <a:ext cx="371814" cy="369974"/>
            <a:chOff x="-41893475" y="3584850"/>
            <a:chExt cx="318225" cy="316650"/>
          </a:xfrm>
        </p:grpSpPr>
        <p:sp>
          <p:nvSpPr>
            <p:cNvPr id="6610" name="Google Shape;6610;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1"/>
          <p:cNvGrpSpPr/>
          <p:nvPr/>
        </p:nvGrpSpPr>
        <p:grpSpPr>
          <a:xfrm>
            <a:off x="900338" y="3139579"/>
            <a:ext cx="337522" cy="370909"/>
            <a:chOff x="-39998250" y="3605325"/>
            <a:chExt cx="288875" cy="317450"/>
          </a:xfrm>
        </p:grpSpPr>
        <p:sp>
          <p:nvSpPr>
            <p:cNvPr id="6617" name="Google Shape;6617;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1"/>
          <p:cNvGrpSpPr/>
          <p:nvPr/>
        </p:nvGrpSpPr>
        <p:grpSpPr>
          <a:xfrm>
            <a:off x="884112" y="3598043"/>
            <a:ext cx="369974" cy="369945"/>
            <a:chOff x="-40011050" y="3972375"/>
            <a:chExt cx="316650" cy="316625"/>
          </a:xfrm>
        </p:grpSpPr>
        <p:sp>
          <p:nvSpPr>
            <p:cNvPr id="6620" name="Google Shape;6620;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1"/>
          <p:cNvGrpSpPr/>
          <p:nvPr/>
        </p:nvGrpSpPr>
        <p:grpSpPr>
          <a:xfrm>
            <a:off x="3116043" y="2662742"/>
            <a:ext cx="266921" cy="369039"/>
            <a:chOff x="-38129425" y="3222550"/>
            <a:chExt cx="228450" cy="315850"/>
          </a:xfrm>
        </p:grpSpPr>
        <p:sp>
          <p:nvSpPr>
            <p:cNvPr id="6623" name="Google Shape;6623;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1"/>
          <p:cNvGrpSpPr/>
          <p:nvPr/>
        </p:nvGrpSpPr>
        <p:grpSpPr>
          <a:xfrm>
            <a:off x="3071012" y="3119337"/>
            <a:ext cx="371785" cy="369974"/>
            <a:chOff x="-38172725" y="3588000"/>
            <a:chExt cx="318200" cy="316650"/>
          </a:xfrm>
        </p:grpSpPr>
        <p:sp>
          <p:nvSpPr>
            <p:cNvPr id="6626" name="Google Shape;6626;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1"/>
          <p:cNvGrpSpPr/>
          <p:nvPr/>
        </p:nvGrpSpPr>
        <p:grpSpPr>
          <a:xfrm>
            <a:off x="3146914" y="3577772"/>
            <a:ext cx="219981" cy="369974"/>
            <a:chOff x="-38109725" y="3955025"/>
            <a:chExt cx="188275" cy="316650"/>
          </a:xfrm>
        </p:grpSpPr>
        <p:sp>
          <p:nvSpPr>
            <p:cNvPr id="6635" name="Google Shape;6635;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8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8" name="Google Shape;6638;p81"/>
          <p:cNvGrpSpPr/>
          <p:nvPr/>
        </p:nvGrpSpPr>
        <p:grpSpPr>
          <a:xfrm>
            <a:off x="2562313" y="1309193"/>
            <a:ext cx="373654" cy="369068"/>
            <a:chOff x="-41530375" y="3218800"/>
            <a:chExt cx="319800" cy="315875"/>
          </a:xfrm>
        </p:grpSpPr>
        <p:sp>
          <p:nvSpPr>
            <p:cNvPr id="6639" name="Google Shape;6639;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1"/>
          <p:cNvGrpSpPr/>
          <p:nvPr/>
        </p:nvGrpSpPr>
        <p:grpSpPr>
          <a:xfrm>
            <a:off x="2564607" y="1824351"/>
            <a:ext cx="369068" cy="289004"/>
            <a:chOff x="-41526450" y="3653375"/>
            <a:chExt cx="315875" cy="247350"/>
          </a:xfrm>
        </p:grpSpPr>
        <p:sp>
          <p:nvSpPr>
            <p:cNvPr id="6642" name="Google Shape;6642;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1"/>
          <p:cNvGrpSpPr/>
          <p:nvPr/>
        </p:nvGrpSpPr>
        <p:grpSpPr>
          <a:xfrm>
            <a:off x="2565994" y="2187015"/>
            <a:ext cx="366293" cy="369974"/>
            <a:chOff x="-41526450" y="3951100"/>
            <a:chExt cx="313500" cy="316650"/>
          </a:xfrm>
        </p:grpSpPr>
        <p:sp>
          <p:nvSpPr>
            <p:cNvPr id="6645" name="Google Shape;6645;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1"/>
          <p:cNvGrpSpPr/>
          <p:nvPr/>
        </p:nvGrpSpPr>
        <p:grpSpPr>
          <a:xfrm>
            <a:off x="1331249" y="2681144"/>
            <a:ext cx="339595" cy="371814"/>
            <a:chOff x="-39625900" y="3238300"/>
            <a:chExt cx="290650" cy="318225"/>
          </a:xfrm>
        </p:grpSpPr>
        <p:sp>
          <p:nvSpPr>
            <p:cNvPr id="6649" name="Google Shape;6649;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1" name="Google Shape;6651;p8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2" name="Google Shape;6652;p81"/>
          <p:cNvGrpSpPr/>
          <p:nvPr/>
        </p:nvGrpSpPr>
        <p:grpSpPr>
          <a:xfrm>
            <a:off x="1325300" y="3597605"/>
            <a:ext cx="366293" cy="370441"/>
            <a:chOff x="-39647175" y="3972000"/>
            <a:chExt cx="313500" cy="317050"/>
          </a:xfrm>
        </p:grpSpPr>
        <p:sp>
          <p:nvSpPr>
            <p:cNvPr id="6653" name="Google Shape;6653;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1"/>
          <p:cNvGrpSpPr/>
          <p:nvPr/>
        </p:nvGrpSpPr>
        <p:grpSpPr>
          <a:xfrm>
            <a:off x="3494427" y="2661603"/>
            <a:ext cx="375495" cy="370879"/>
            <a:chOff x="-37808850" y="3221575"/>
            <a:chExt cx="321375" cy="317425"/>
          </a:xfrm>
        </p:grpSpPr>
        <p:sp>
          <p:nvSpPr>
            <p:cNvPr id="6657" name="Google Shape;6657;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3503201" y="3183634"/>
            <a:ext cx="372749" cy="241158"/>
            <a:chOff x="-37806500" y="3643030"/>
            <a:chExt cx="319025" cy="206400"/>
          </a:xfrm>
        </p:grpSpPr>
        <p:sp>
          <p:nvSpPr>
            <p:cNvPr id="6660" name="Google Shape;6660;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1"/>
          <p:cNvGrpSpPr/>
          <p:nvPr/>
        </p:nvGrpSpPr>
        <p:grpSpPr>
          <a:xfrm>
            <a:off x="3505508" y="3575931"/>
            <a:ext cx="368134" cy="371814"/>
            <a:chOff x="-37804925" y="3953450"/>
            <a:chExt cx="315075" cy="318225"/>
          </a:xfrm>
        </p:grpSpPr>
        <p:sp>
          <p:nvSpPr>
            <p:cNvPr id="6663" name="Google Shape;6663;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6" name="Google Shape;6666;p8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7" name="Google Shape;6667;p81"/>
          <p:cNvGrpSpPr/>
          <p:nvPr/>
        </p:nvGrpSpPr>
        <p:grpSpPr>
          <a:xfrm>
            <a:off x="4860977" y="1328538"/>
            <a:ext cx="355663" cy="308725"/>
            <a:chOff x="-28462125" y="3199700"/>
            <a:chExt cx="298550" cy="259150"/>
          </a:xfrm>
        </p:grpSpPr>
        <p:sp>
          <p:nvSpPr>
            <p:cNvPr id="6668" name="Google Shape;6668;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1"/>
          <p:cNvGrpSpPr/>
          <p:nvPr/>
        </p:nvGrpSpPr>
        <p:grpSpPr>
          <a:xfrm>
            <a:off x="4861930" y="1763228"/>
            <a:ext cx="353757" cy="352833"/>
            <a:chOff x="-28461325" y="3545475"/>
            <a:chExt cx="296950" cy="296175"/>
          </a:xfrm>
        </p:grpSpPr>
        <p:sp>
          <p:nvSpPr>
            <p:cNvPr id="6672" name="Google Shape;6672;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4858162" y="2213272"/>
            <a:ext cx="361292" cy="352803"/>
            <a:chOff x="-28463700" y="3914875"/>
            <a:chExt cx="303275" cy="296150"/>
          </a:xfrm>
        </p:grpSpPr>
        <p:sp>
          <p:nvSpPr>
            <p:cNvPr id="6679" name="Google Shape;6679;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81"/>
          <p:cNvGrpSpPr/>
          <p:nvPr/>
        </p:nvGrpSpPr>
        <p:grpSpPr>
          <a:xfrm>
            <a:off x="7092947" y="1369355"/>
            <a:ext cx="351880" cy="227092"/>
            <a:chOff x="-26573400" y="3224125"/>
            <a:chExt cx="295375" cy="190625"/>
          </a:xfrm>
        </p:grpSpPr>
        <p:sp>
          <p:nvSpPr>
            <p:cNvPr id="6682" name="Google Shape;6682;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1"/>
          <p:cNvGrpSpPr/>
          <p:nvPr/>
        </p:nvGrpSpPr>
        <p:grpSpPr>
          <a:xfrm>
            <a:off x="7092947" y="1763690"/>
            <a:ext cx="351880" cy="351910"/>
            <a:chOff x="-26573400" y="3546250"/>
            <a:chExt cx="295375" cy="295400"/>
          </a:xfrm>
        </p:grpSpPr>
        <p:sp>
          <p:nvSpPr>
            <p:cNvPr id="6685" name="Google Shape;6685;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1"/>
          <p:cNvGrpSpPr/>
          <p:nvPr/>
        </p:nvGrpSpPr>
        <p:grpSpPr>
          <a:xfrm>
            <a:off x="7081228" y="2213599"/>
            <a:ext cx="375319" cy="352148"/>
            <a:chOff x="-26583625" y="3917025"/>
            <a:chExt cx="315050" cy="295600"/>
          </a:xfrm>
        </p:grpSpPr>
        <p:sp>
          <p:nvSpPr>
            <p:cNvPr id="6691" name="Google Shape;6691;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8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1"/>
          <p:cNvGrpSpPr/>
          <p:nvPr/>
        </p:nvGrpSpPr>
        <p:grpSpPr>
          <a:xfrm>
            <a:off x="5779742" y="3172629"/>
            <a:ext cx="289039" cy="352833"/>
            <a:chOff x="-24694925" y="3518700"/>
            <a:chExt cx="242625" cy="296175"/>
          </a:xfrm>
        </p:grpSpPr>
        <p:sp>
          <p:nvSpPr>
            <p:cNvPr id="6697" name="Google Shape;6697;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1"/>
          <p:cNvGrpSpPr/>
          <p:nvPr/>
        </p:nvGrpSpPr>
        <p:grpSpPr>
          <a:xfrm>
            <a:off x="5779280" y="3622657"/>
            <a:ext cx="289962" cy="352833"/>
            <a:chOff x="-24709100" y="3888875"/>
            <a:chExt cx="243400" cy="296175"/>
          </a:xfrm>
        </p:grpSpPr>
        <p:sp>
          <p:nvSpPr>
            <p:cNvPr id="6702" name="Google Shape;6702;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1"/>
          <p:cNvGrpSpPr/>
          <p:nvPr/>
        </p:nvGrpSpPr>
        <p:grpSpPr>
          <a:xfrm>
            <a:off x="7979280" y="2695320"/>
            <a:ext cx="356556" cy="349557"/>
            <a:chOff x="-22863675" y="3131775"/>
            <a:chExt cx="299300" cy="293425"/>
          </a:xfrm>
        </p:grpSpPr>
        <p:sp>
          <p:nvSpPr>
            <p:cNvPr id="6706" name="Google Shape;6706;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5322144" y="1306499"/>
            <a:ext cx="310602" cy="352803"/>
            <a:chOff x="-28069875" y="3175300"/>
            <a:chExt cx="260725" cy="296150"/>
          </a:xfrm>
        </p:grpSpPr>
        <p:sp>
          <p:nvSpPr>
            <p:cNvPr id="6710" name="Google Shape;6710;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9" name="Google Shape;6719;p8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0" name="Google Shape;6720;p81"/>
          <p:cNvGrpSpPr/>
          <p:nvPr/>
        </p:nvGrpSpPr>
        <p:grpSpPr>
          <a:xfrm>
            <a:off x="5363423" y="2213733"/>
            <a:ext cx="228045" cy="351880"/>
            <a:chOff x="-28032075" y="3916450"/>
            <a:chExt cx="191425" cy="295375"/>
          </a:xfrm>
        </p:grpSpPr>
        <p:sp>
          <p:nvSpPr>
            <p:cNvPr id="6721" name="Google Shape;6721;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1"/>
          <p:cNvGrpSpPr/>
          <p:nvPr/>
        </p:nvGrpSpPr>
        <p:grpSpPr>
          <a:xfrm>
            <a:off x="7528769" y="1306484"/>
            <a:ext cx="352833" cy="352833"/>
            <a:chOff x="-26201650" y="3176075"/>
            <a:chExt cx="296175" cy="296175"/>
          </a:xfrm>
        </p:grpSpPr>
        <p:sp>
          <p:nvSpPr>
            <p:cNvPr id="6725" name="Google Shape;6725;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1"/>
          <p:cNvGrpSpPr/>
          <p:nvPr/>
        </p:nvGrpSpPr>
        <p:grpSpPr>
          <a:xfrm>
            <a:off x="7528293" y="1763705"/>
            <a:ext cx="353786" cy="351880"/>
            <a:chOff x="-26204800" y="3547050"/>
            <a:chExt cx="296975" cy="295375"/>
          </a:xfrm>
        </p:grpSpPr>
        <p:sp>
          <p:nvSpPr>
            <p:cNvPr id="6728" name="Google Shape;6728;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0" name="Google Shape;6730;p8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81"/>
          <p:cNvGrpSpPr/>
          <p:nvPr/>
        </p:nvGrpSpPr>
        <p:grpSpPr>
          <a:xfrm>
            <a:off x="6199548" y="2693683"/>
            <a:ext cx="345328" cy="352833"/>
            <a:chOff x="-24353875" y="3147725"/>
            <a:chExt cx="289875" cy="296175"/>
          </a:xfrm>
        </p:grpSpPr>
        <p:sp>
          <p:nvSpPr>
            <p:cNvPr id="6732" name="Google Shape;6732;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1"/>
          <p:cNvGrpSpPr/>
          <p:nvPr/>
        </p:nvGrpSpPr>
        <p:grpSpPr>
          <a:xfrm>
            <a:off x="6207530" y="3173090"/>
            <a:ext cx="329365" cy="351910"/>
            <a:chOff x="-24344425" y="3519475"/>
            <a:chExt cx="276475" cy="295400"/>
          </a:xfrm>
        </p:grpSpPr>
        <p:sp>
          <p:nvSpPr>
            <p:cNvPr id="6735" name="Google Shape;6735;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6197210" y="3625010"/>
            <a:ext cx="350004" cy="348128"/>
            <a:chOff x="-24353075" y="3891250"/>
            <a:chExt cx="293800" cy="292225"/>
          </a:xfrm>
        </p:grpSpPr>
        <p:sp>
          <p:nvSpPr>
            <p:cNvPr id="6738" name="Google Shape;6738;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1"/>
          <p:cNvGrpSpPr/>
          <p:nvPr/>
        </p:nvGrpSpPr>
        <p:grpSpPr>
          <a:xfrm>
            <a:off x="7980681" y="3173313"/>
            <a:ext cx="353757" cy="351463"/>
            <a:chOff x="-22845575" y="3504075"/>
            <a:chExt cx="296950" cy="295025"/>
          </a:xfrm>
        </p:grpSpPr>
        <p:sp>
          <p:nvSpPr>
            <p:cNvPr id="6741" name="Google Shape;6741;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5773862" y="1306961"/>
            <a:ext cx="299344" cy="351880"/>
            <a:chOff x="-27691025" y="3175300"/>
            <a:chExt cx="251275" cy="295375"/>
          </a:xfrm>
        </p:grpSpPr>
        <p:sp>
          <p:nvSpPr>
            <p:cNvPr id="6744" name="Google Shape;6744;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1"/>
          <p:cNvGrpSpPr/>
          <p:nvPr/>
        </p:nvGrpSpPr>
        <p:grpSpPr>
          <a:xfrm>
            <a:off x="5746179" y="1825637"/>
            <a:ext cx="354710" cy="228015"/>
            <a:chOff x="-27721750" y="3598250"/>
            <a:chExt cx="297750" cy="191400"/>
          </a:xfrm>
        </p:grpSpPr>
        <p:sp>
          <p:nvSpPr>
            <p:cNvPr id="6749" name="Google Shape;6749;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1"/>
          <p:cNvGrpSpPr/>
          <p:nvPr/>
        </p:nvGrpSpPr>
        <p:grpSpPr>
          <a:xfrm>
            <a:off x="5747579" y="2219183"/>
            <a:ext cx="351910" cy="340980"/>
            <a:chOff x="-27719400" y="3925600"/>
            <a:chExt cx="295400" cy="286225"/>
          </a:xfrm>
        </p:grpSpPr>
        <p:sp>
          <p:nvSpPr>
            <p:cNvPr id="6752" name="Google Shape;6752;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1"/>
          <p:cNvGrpSpPr/>
          <p:nvPr/>
        </p:nvGrpSpPr>
        <p:grpSpPr>
          <a:xfrm>
            <a:off x="7968851" y="1306023"/>
            <a:ext cx="353757" cy="353757"/>
            <a:chOff x="-25834600" y="3176875"/>
            <a:chExt cx="296950" cy="296950"/>
          </a:xfrm>
        </p:grpSpPr>
        <p:sp>
          <p:nvSpPr>
            <p:cNvPr id="6755" name="Google Shape;6755;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81"/>
          <p:cNvGrpSpPr/>
          <p:nvPr/>
        </p:nvGrpSpPr>
        <p:grpSpPr>
          <a:xfrm>
            <a:off x="7968851" y="1774024"/>
            <a:ext cx="353757" cy="331241"/>
            <a:chOff x="-25834600" y="3564375"/>
            <a:chExt cx="296950" cy="278050"/>
          </a:xfrm>
        </p:grpSpPr>
        <p:sp>
          <p:nvSpPr>
            <p:cNvPr id="6761" name="Google Shape;6761;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1"/>
          <p:cNvGrpSpPr/>
          <p:nvPr/>
        </p:nvGrpSpPr>
        <p:grpSpPr>
          <a:xfrm>
            <a:off x="7966974" y="2213376"/>
            <a:ext cx="357509" cy="352595"/>
            <a:chOff x="-25834600" y="3915850"/>
            <a:chExt cx="300100" cy="295975"/>
          </a:xfrm>
        </p:grpSpPr>
        <p:sp>
          <p:nvSpPr>
            <p:cNvPr id="6770" name="Google Shape;6770;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81"/>
          <p:cNvGrpSpPr/>
          <p:nvPr/>
        </p:nvGrpSpPr>
        <p:grpSpPr>
          <a:xfrm>
            <a:off x="6702402" y="2694606"/>
            <a:ext cx="228968" cy="350987"/>
            <a:chOff x="-23930925" y="3149300"/>
            <a:chExt cx="192200" cy="294625"/>
          </a:xfrm>
        </p:grpSpPr>
        <p:sp>
          <p:nvSpPr>
            <p:cNvPr id="6774" name="Google Shape;6774;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1"/>
          <p:cNvGrpSpPr/>
          <p:nvPr/>
        </p:nvGrpSpPr>
        <p:grpSpPr>
          <a:xfrm>
            <a:off x="6659232" y="3173090"/>
            <a:ext cx="315307" cy="351910"/>
            <a:chOff x="-23962425" y="3519475"/>
            <a:chExt cx="264675" cy="295400"/>
          </a:xfrm>
        </p:grpSpPr>
        <p:sp>
          <p:nvSpPr>
            <p:cNvPr id="6779" name="Google Shape;6779;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8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81"/>
          <p:cNvGrpSpPr/>
          <p:nvPr/>
        </p:nvGrpSpPr>
        <p:grpSpPr>
          <a:xfrm>
            <a:off x="8037908" y="3623134"/>
            <a:ext cx="239302" cy="351880"/>
            <a:chOff x="-22788075" y="3904625"/>
            <a:chExt cx="200875" cy="295375"/>
          </a:xfrm>
        </p:grpSpPr>
        <p:sp>
          <p:nvSpPr>
            <p:cNvPr id="6783" name="Google Shape;6783;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1"/>
          <p:cNvGrpSpPr/>
          <p:nvPr/>
        </p:nvGrpSpPr>
        <p:grpSpPr>
          <a:xfrm>
            <a:off x="6193206" y="1306499"/>
            <a:ext cx="354710" cy="352803"/>
            <a:chOff x="-27351575" y="3175300"/>
            <a:chExt cx="297750" cy="296150"/>
          </a:xfrm>
        </p:grpSpPr>
        <p:sp>
          <p:nvSpPr>
            <p:cNvPr id="6788" name="Google Shape;6788;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1"/>
          <p:cNvGrpSpPr/>
          <p:nvPr/>
        </p:nvGrpSpPr>
        <p:grpSpPr>
          <a:xfrm>
            <a:off x="6235914" y="1763109"/>
            <a:ext cx="269293" cy="353072"/>
            <a:chOff x="-27313750" y="3545275"/>
            <a:chExt cx="226050" cy="296375"/>
          </a:xfrm>
        </p:grpSpPr>
        <p:sp>
          <p:nvSpPr>
            <p:cNvPr id="6793" name="Google Shape;6793;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1"/>
          <p:cNvGrpSpPr/>
          <p:nvPr/>
        </p:nvGrpSpPr>
        <p:grpSpPr>
          <a:xfrm>
            <a:off x="6193206" y="2211380"/>
            <a:ext cx="354710" cy="356586"/>
            <a:chOff x="-27351575" y="3915650"/>
            <a:chExt cx="297750" cy="299325"/>
          </a:xfrm>
        </p:grpSpPr>
        <p:sp>
          <p:nvSpPr>
            <p:cNvPr id="6797" name="Google Shape;6797;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1"/>
          <p:cNvGrpSpPr/>
          <p:nvPr/>
        </p:nvGrpSpPr>
        <p:grpSpPr>
          <a:xfrm>
            <a:off x="4880696" y="2693579"/>
            <a:ext cx="319060" cy="353042"/>
            <a:chOff x="-25445525" y="3175900"/>
            <a:chExt cx="267825" cy="296350"/>
          </a:xfrm>
        </p:grpSpPr>
        <p:sp>
          <p:nvSpPr>
            <p:cNvPr id="6800" name="Google Shape;6800;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1"/>
          <p:cNvGrpSpPr/>
          <p:nvPr/>
        </p:nvGrpSpPr>
        <p:grpSpPr>
          <a:xfrm>
            <a:off x="4862410" y="3183902"/>
            <a:ext cx="355633" cy="330288"/>
            <a:chOff x="-25465200" y="3565175"/>
            <a:chExt cx="298525" cy="277250"/>
          </a:xfrm>
        </p:grpSpPr>
        <p:sp>
          <p:nvSpPr>
            <p:cNvPr id="6804" name="Google Shape;6804;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1"/>
          <p:cNvGrpSpPr/>
          <p:nvPr/>
        </p:nvGrpSpPr>
        <p:grpSpPr>
          <a:xfrm>
            <a:off x="4861948" y="3623432"/>
            <a:ext cx="356556" cy="351285"/>
            <a:chOff x="-25465200" y="3916150"/>
            <a:chExt cx="299300" cy="294875"/>
          </a:xfrm>
        </p:grpSpPr>
        <p:sp>
          <p:nvSpPr>
            <p:cNvPr id="6807" name="Google Shape;6807;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1"/>
          <p:cNvGrpSpPr/>
          <p:nvPr/>
        </p:nvGrpSpPr>
        <p:grpSpPr>
          <a:xfrm>
            <a:off x="7089388" y="2693698"/>
            <a:ext cx="351880" cy="352803"/>
            <a:chOff x="-23615075" y="3148525"/>
            <a:chExt cx="295375" cy="296150"/>
          </a:xfrm>
        </p:grpSpPr>
        <p:sp>
          <p:nvSpPr>
            <p:cNvPr id="6810" name="Google Shape;6810;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4" name="Google Shape;6814;p8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5" name="Google Shape;6815;p81"/>
          <p:cNvGrpSpPr/>
          <p:nvPr/>
        </p:nvGrpSpPr>
        <p:grpSpPr>
          <a:xfrm>
            <a:off x="7088911" y="3632977"/>
            <a:ext cx="352833" cy="332194"/>
            <a:chOff x="-23615075" y="3906200"/>
            <a:chExt cx="296175" cy="278850"/>
          </a:xfrm>
        </p:grpSpPr>
        <p:sp>
          <p:nvSpPr>
            <p:cNvPr id="6816" name="Google Shape;6816;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9" name="Google Shape;6819;p8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0" name="Google Shape;6820;p81"/>
          <p:cNvGrpSpPr/>
          <p:nvPr/>
        </p:nvGrpSpPr>
        <p:grpSpPr>
          <a:xfrm>
            <a:off x="6637880" y="1306618"/>
            <a:ext cx="353757" cy="352565"/>
            <a:chOff x="-26980600" y="3175500"/>
            <a:chExt cx="296950" cy="295950"/>
          </a:xfrm>
        </p:grpSpPr>
        <p:sp>
          <p:nvSpPr>
            <p:cNvPr id="6821" name="Google Shape;6821;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5" name="Google Shape;6825;p81"/>
          <p:cNvGrpSpPr/>
          <p:nvPr/>
        </p:nvGrpSpPr>
        <p:grpSpPr>
          <a:xfrm>
            <a:off x="6638357" y="2245154"/>
            <a:ext cx="352803" cy="289039"/>
            <a:chOff x="-26981375" y="3951875"/>
            <a:chExt cx="296150" cy="242625"/>
          </a:xfrm>
        </p:grpSpPr>
        <p:sp>
          <p:nvSpPr>
            <p:cNvPr id="6826" name="Google Shape;6826;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1"/>
          <p:cNvGrpSpPr/>
          <p:nvPr/>
        </p:nvGrpSpPr>
        <p:grpSpPr>
          <a:xfrm>
            <a:off x="5303399" y="2692745"/>
            <a:ext cx="351910" cy="354710"/>
            <a:chOff x="-25094250" y="3176075"/>
            <a:chExt cx="295400" cy="297750"/>
          </a:xfrm>
        </p:grpSpPr>
        <p:sp>
          <p:nvSpPr>
            <p:cNvPr id="6830" name="Google Shape;6830;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1"/>
          <p:cNvGrpSpPr/>
          <p:nvPr/>
        </p:nvGrpSpPr>
        <p:grpSpPr>
          <a:xfrm>
            <a:off x="5303399" y="3173106"/>
            <a:ext cx="351910" cy="351880"/>
            <a:chOff x="-25094250" y="3547050"/>
            <a:chExt cx="295400" cy="295375"/>
          </a:xfrm>
        </p:grpSpPr>
        <p:sp>
          <p:nvSpPr>
            <p:cNvPr id="6834" name="Google Shape;6834;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9" name="Google Shape;6839;p8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81"/>
          <p:cNvGrpSpPr/>
          <p:nvPr/>
        </p:nvGrpSpPr>
        <p:grpSpPr>
          <a:xfrm>
            <a:off x="7535476" y="2693698"/>
            <a:ext cx="352803" cy="352803"/>
            <a:chOff x="-23245675" y="3148525"/>
            <a:chExt cx="296150" cy="296150"/>
          </a:xfrm>
        </p:grpSpPr>
        <p:sp>
          <p:nvSpPr>
            <p:cNvPr id="6841" name="Google Shape;6841;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4" name="Google Shape;6844;p8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81"/>
          <p:cNvGrpSpPr/>
          <p:nvPr/>
        </p:nvGrpSpPr>
        <p:grpSpPr>
          <a:xfrm>
            <a:off x="7535938" y="3622672"/>
            <a:ext cx="351880" cy="352803"/>
            <a:chOff x="-23244900" y="3888100"/>
            <a:chExt cx="295375" cy="296150"/>
          </a:xfrm>
        </p:grpSpPr>
        <p:sp>
          <p:nvSpPr>
            <p:cNvPr id="6846" name="Google Shape;6846;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8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859" name="Google Shape;6859;p8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3"/>
        <p:cNvGrpSpPr/>
        <p:nvPr/>
      </p:nvGrpSpPr>
      <p:grpSpPr>
        <a:xfrm>
          <a:off x="0" y="0"/>
          <a:ext cx="0" cy="0"/>
          <a:chOff x="0" y="0"/>
          <a:chExt cx="0" cy="0"/>
        </a:xfrm>
      </p:grpSpPr>
      <p:sp>
        <p:nvSpPr>
          <p:cNvPr id="6864" name="Google Shape;6864;p8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5" name="Google Shape;6865;p82"/>
          <p:cNvGrpSpPr/>
          <p:nvPr/>
        </p:nvGrpSpPr>
        <p:grpSpPr>
          <a:xfrm>
            <a:off x="850004" y="1823018"/>
            <a:ext cx="367261" cy="367261"/>
            <a:chOff x="-65145700" y="3727425"/>
            <a:chExt cx="317425" cy="317425"/>
          </a:xfrm>
        </p:grpSpPr>
        <p:sp>
          <p:nvSpPr>
            <p:cNvPr id="6866" name="Google Shape;6866;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2"/>
          <p:cNvGrpSpPr/>
          <p:nvPr/>
        </p:nvGrpSpPr>
        <p:grpSpPr>
          <a:xfrm>
            <a:off x="853201" y="2251933"/>
            <a:ext cx="360868" cy="367261"/>
            <a:chOff x="-65144125" y="4094450"/>
            <a:chExt cx="311900" cy="317425"/>
          </a:xfrm>
        </p:grpSpPr>
        <p:sp>
          <p:nvSpPr>
            <p:cNvPr id="6869" name="Google Shape;6869;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2" name="Google Shape;6872;p8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3" name="Google Shape;6873;p82"/>
          <p:cNvGrpSpPr/>
          <p:nvPr/>
        </p:nvGrpSpPr>
        <p:grpSpPr>
          <a:xfrm>
            <a:off x="3056770" y="1822628"/>
            <a:ext cx="370645" cy="368042"/>
            <a:chOff x="-63250675" y="3744075"/>
            <a:chExt cx="320350" cy="318100"/>
          </a:xfrm>
        </p:grpSpPr>
        <p:sp>
          <p:nvSpPr>
            <p:cNvPr id="6874" name="Google Shape;6874;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82"/>
          <p:cNvGrpSpPr/>
          <p:nvPr/>
        </p:nvGrpSpPr>
        <p:grpSpPr>
          <a:xfrm>
            <a:off x="3058462" y="2251933"/>
            <a:ext cx="367261" cy="367261"/>
            <a:chOff x="-63250675" y="4110200"/>
            <a:chExt cx="317425" cy="317425"/>
          </a:xfrm>
        </p:grpSpPr>
        <p:sp>
          <p:nvSpPr>
            <p:cNvPr id="6878" name="Google Shape;6878;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2"/>
          <p:cNvGrpSpPr/>
          <p:nvPr/>
        </p:nvGrpSpPr>
        <p:grpSpPr>
          <a:xfrm>
            <a:off x="1737509" y="2749028"/>
            <a:ext cx="359075" cy="358844"/>
            <a:chOff x="-61351725" y="3372400"/>
            <a:chExt cx="310350" cy="310150"/>
          </a:xfrm>
        </p:grpSpPr>
        <p:sp>
          <p:nvSpPr>
            <p:cNvPr id="6888" name="Google Shape;6888;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82"/>
          <p:cNvGrpSpPr/>
          <p:nvPr/>
        </p:nvGrpSpPr>
        <p:grpSpPr>
          <a:xfrm>
            <a:off x="1733864" y="3212084"/>
            <a:ext cx="366364" cy="333534"/>
            <a:chOff x="-61354875" y="3751050"/>
            <a:chExt cx="316650" cy="288275"/>
          </a:xfrm>
        </p:grpSpPr>
        <p:sp>
          <p:nvSpPr>
            <p:cNvPr id="6892" name="Google Shape;6892;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1733864" y="3653724"/>
            <a:ext cx="366364" cy="367290"/>
            <a:chOff x="-61354875" y="4101525"/>
            <a:chExt cx="316650" cy="317450"/>
          </a:xfrm>
        </p:grpSpPr>
        <p:sp>
          <p:nvSpPr>
            <p:cNvPr id="6896" name="Google Shape;6896;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2"/>
          <p:cNvGrpSpPr/>
          <p:nvPr/>
        </p:nvGrpSpPr>
        <p:grpSpPr>
          <a:xfrm>
            <a:off x="3950299" y="2745600"/>
            <a:ext cx="368157" cy="365699"/>
            <a:chOff x="-59470075" y="3308975"/>
            <a:chExt cx="318200" cy="316075"/>
          </a:xfrm>
        </p:grpSpPr>
        <p:sp>
          <p:nvSpPr>
            <p:cNvPr id="6899" name="Google Shape;6899;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2"/>
          <p:cNvGrpSpPr/>
          <p:nvPr/>
        </p:nvGrpSpPr>
        <p:grpSpPr>
          <a:xfrm>
            <a:off x="1295729" y="1381305"/>
            <a:ext cx="367261" cy="364686"/>
            <a:chOff x="-64781025" y="3361050"/>
            <a:chExt cx="317425" cy="315200"/>
          </a:xfrm>
        </p:grpSpPr>
        <p:sp>
          <p:nvSpPr>
            <p:cNvPr id="6909" name="Google Shape;6909;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3" name="Google Shape;6913;p8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6" name="Google Shape;6916;p82"/>
          <p:cNvGrpSpPr/>
          <p:nvPr/>
        </p:nvGrpSpPr>
        <p:grpSpPr>
          <a:xfrm>
            <a:off x="3500129" y="1822744"/>
            <a:ext cx="382765" cy="367810"/>
            <a:chOff x="-62890750" y="3747425"/>
            <a:chExt cx="330825" cy="317900"/>
          </a:xfrm>
        </p:grpSpPr>
        <p:sp>
          <p:nvSpPr>
            <p:cNvPr id="6917" name="Google Shape;6917;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2"/>
          <p:cNvGrpSpPr/>
          <p:nvPr/>
        </p:nvGrpSpPr>
        <p:grpSpPr>
          <a:xfrm>
            <a:off x="3507881" y="2252381"/>
            <a:ext cx="367261" cy="366364"/>
            <a:chOff x="-62884425" y="4111775"/>
            <a:chExt cx="317425" cy="316650"/>
          </a:xfrm>
        </p:grpSpPr>
        <p:sp>
          <p:nvSpPr>
            <p:cNvPr id="6932" name="Google Shape;6932;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2"/>
          <p:cNvGrpSpPr/>
          <p:nvPr/>
        </p:nvGrpSpPr>
        <p:grpSpPr>
          <a:xfrm>
            <a:off x="2180515" y="2748450"/>
            <a:ext cx="365438" cy="360001"/>
            <a:chOff x="-60991775" y="3376900"/>
            <a:chExt cx="315850" cy="311150"/>
          </a:xfrm>
        </p:grpSpPr>
        <p:sp>
          <p:nvSpPr>
            <p:cNvPr id="6935" name="Google Shape;6935;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2"/>
          <p:cNvGrpSpPr/>
          <p:nvPr/>
        </p:nvGrpSpPr>
        <p:grpSpPr>
          <a:xfrm>
            <a:off x="2180052" y="3199314"/>
            <a:ext cx="366364" cy="359075"/>
            <a:chOff x="-60988625" y="3740800"/>
            <a:chExt cx="316650" cy="310350"/>
          </a:xfrm>
        </p:grpSpPr>
        <p:sp>
          <p:nvSpPr>
            <p:cNvPr id="6939" name="Google Shape;6939;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2"/>
          <p:cNvGrpSpPr/>
          <p:nvPr/>
        </p:nvGrpSpPr>
        <p:grpSpPr>
          <a:xfrm>
            <a:off x="2180052" y="3654765"/>
            <a:ext cx="366364" cy="365207"/>
            <a:chOff x="-60987850" y="4100950"/>
            <a:chExt cx="316650" cy="315650"/>
          </a:xfrm>
        </p:grpSpPr>
        <p:sp>
          <p:nvSpPr>
            <p:cNvPr id="6943" name="Google Shape;6943;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2"/>
          <p:cNvGrpSpPr/>
          <p:nvPr/>
        </p:nvGrpSpPr>
        <p:grpSpPr>
          <a:xfrm>
            <a:off x="3949836" y="3200225"/>
            <a:ext cx="369083" cy="357253"/>
            <a:chOff x="-59447250" y="3706150"/>
            <a:chExt cx="319000" cy="308775"/>
          </a:xfrm>
        </p:grpSpPr>
        <p:sp>
          <p:nvSpPr>
            <p:cNvPr id="6949" name="Google Shape;6949;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1738564" y="1381536"/>
            <a:ext cx="368186" cy="364224"/>
            <a:chOff x="-64406125" y="3362225"/>
            <a:chExt cx="318225" cy="314800"/>
          </a:xfrm>
        </p:grpSpPr>
        <p:sp>
          <p:nvSpPr>
            <p:cNvPr id="6954" name="Google Shape;6954;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2"/>
          <p:cNvGrpSpPr/>
          <p:nvPr/>
        </p:nvGrpSpPr>
        <p:grpSpPr>
          <a:xfrm>
            <a:off x="1739027" y="2252381"/>
            <a:ext cx="367261" cy="366364"/>
            <a:chOff x="-64410850" y="4094450"/>
            <a:chExt cx="317425" cy="316650"/>
          </a:xfrm>
        </p:grpSpPr>
        <p:sp>
          <p:nvSpPr>
            <p:cNvPr id="6958" name="Google Shape;6958;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1" name="Google Shape;6961;p8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82"/>
          <p:cNvGrpSpPr/>
          <p:nvPr/>
        </p:nvGrpSpPr>
        <p:grpSpPr>
          <a:xfrm>
            <a:off x="3960575" y="1822454"/>
            <a:ext cx="365467" cy="368389"/>
            <a:chOff x="-62516625" y="3743175"/>
            <a:chExt cx="315875" cy="318400"/>
          </a:xfrm>
        </p:grpSpPr>
        <p:sp>
          <p:nvSpPr>
            <p:cNvPr id="6963" name="Google Shape;6963;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2"/>
          <p:cNvGrpSpPr/>
          <p:nvPr/>
        </p:nvGrpSpPr>
        <p:grpSpPr>
          <a:xfrm>
            <a:off x="3967415" y="2272426"/>
            <a:ext cx="351786" cy="326274"/>
            <a:chOff x="-62511900" y="4129100"/>
            <a:chExt cx="304050" cy="282000"/>
          </a:xfrm>
        </p:grpSpPr>
        <p:sp>
          <p:nvSpPr>
            <p:cNvPr id="6966" name="Google Shape;6966;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2645537" y="2744820"/>
            <a:ext cx="310770" cy="367261"/>
            <a:chOff x="-60597975" y="3367475"/>
            <a:chExt cx="268600" cy="317425"/>
          </a:xfrm>
        </p:grpSpPr>
        <p:sp>
          <p:nvSpPr>
            <p:cNvPr id="6972" name="Google Shape;6972;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7" name="Google Shape;6977;p8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82"/>
          <p:cNvGrpSpPr/>
          <p:nvPr/>
        </p:nvGrpSpPr>
        <p:grpSpPr>
          <a:xfrm>
            <a:off x="2617740" y="3706136"/>
            <a:ext cx="366364" cy="262465"/>
            <a:chOff x="-60621600" y="4145650"/>
            <a:chExt cx="316650" cy="226850"/>
          </a:xfrm>
        </p:grpSpPr>
        <p:sp>
          <p:nvSpPr>
            <p:cNvPr id="6979" name="Google Shape;6979;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82"/>
          <p:cNvGrpSpPr/>
          <p:nvPr/>
        </p:nvGrpSpPr>
        <p:grpSpPr>
          <a:xfrm>
            <a:off x="3954392" y="3654635"/>
            <a:ext cx="359972" cy="365467"/>
            <a:chOff x="-59400775" y="4084200"/>
            <a:chExt cx="311125" cy="315875"/>
          </a:xfrm>
        </p:grpSpPr>
        <p:sp>
          <p:nvSpPr>
            <p:cNvPr id="6983" name="Google Shape;6983;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2"/>
          <p:cNvGrpSpPr/>
          <p:nvPr/>
        </p:nvGrpSpPr>
        <p:grpSpPr>
          <a:xfrm>
            <a:off x="2178486" y="1380466"/>
            <a:ext cx="365438" cy="366364"/>
            <a:chOff x="-64044600" y="3360375"/>
            <a:chExt cx="315850" cy="316650"/>
          </a:xfrm>
        </p:grpSpPr>
        <p:sp>
          <p:nvSpPr>
            <p:cNvPr id="6990" name="Google Shape;6990;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2"/>
          <p:cNvGrpSpPr/>
          <p:nvPr/>
        </p:nvGrpSpPr>
        <p:grpSpPr>
          <a:xfrm>
            <a:off x="2204909" y="1823018"/>
            <a:ext cx="312592" cy="367261"/>
            <a:chOff x="-64022550" y="3727425"/>
            <a:chExt cx="270175" cy="317425"/>
          </a:xfrm>
        </p:grpSpPr>
        <p:sp>
          <p:nvSpPr>
            <p:cNvPr id="6994" name="Google Shape;6994;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2"/>
          <p:cNvGrpSpPr/>
          <p:nvPr/>
        </p:nvGrpSpPr>
        <p:grpSpPr>
          <a:xfrm>
            <a:off x="2229047" y="2251918"/>
            <a:ext cx="264317" cy="367290"/>
            <a:chOff x="-64001300" y="4093650"/>
            <a:chExt cx="228450" cy="317450"/>
          </a:xfrm>
        </p:grpSpPr>
        <p:sp>
          <p:nvSpPr>
            <p:cNvPr id="6998" name="Google Shape;6998;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82"/>
          <p:cNvGrpSpPr/>
          <p:nvPr/>
        </p:nvGrpSpPr>
        <p:grpSpPr>
          <a:xfrm>
            <a:off x="848051" y="2745210"/>
            <a:ext cx="359972" cy="366480"/>
            <a:chOff x="-62148800" y="3377700"/>
            <a:chExt cx="311125" cy="316750"/>
          </a:xfrm>
        </p:grpSpPr>
        <p:sp>
          <p:nvSpPr>
            <p:cNvPr id="7003" name="Google Shape;7003;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2"/>
          <p:cNvGrpSpPr/>
          <p:nvPr/>
        </p:nvGrpSpPr>
        <p:grpSpPr>
          <a:xfrm>
            <a:off x="843958" y="3195207"/>
            <a:ext cx="368157" cy="367290"/>
            <a:chOff x="-62154300" y="3743950"/>
            <a:chExt cx="318200" cy="317450"/>
          </a:xfrm>
        </p:grpSpPr>
        <p:sp>
          <p:nvSpPr>
            <p:cNvPr id="7006" name="Google Shape;7006;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2"/>
          <p:cNvGrpSpPr/>
          <p:nvPr/>
        </p:nvGrpSpPr>
        <p:grpSpPr>
          <a:xfrm>
            <a:off x="843944" y="3654187"/>
            <a:ext cx="368186" cy="366364"/>
            <a:chOff x="-62151950" y="4111775"/>
            <a:chExt cx="318225" cy="316650"/>
          </a:xfrm>
        </p:grpSpPr>
        <p:sp>
          <p:nvSpPr>
            <p:cNvPr id="7009" name="Google Shape;7009;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3062568" y="2744733"/>
            <a:ext cx="368157" cy="367434"/>
            <a:chOff x="-60254550" y="3367325"/>
            <a:chExt cx="318200" cy="317575"/>
          </a:xfrm>
        </p:grpSpPr>
        <p:sp>
          <p:nvSpPr>
            <p:cNvPr id="7014" name="Google Shape;7014;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2"/>
          <p:cNvGrpSpPr/>
          <p:nvPr/>
        </p:nvGrpSpPr>
        <p:grpSpPr>
          <a:xfrm>
            <a:off x="3063465" y="3195727"/>
            <a:ext cx="366364" cy="366248"/>
            <a:chOff x="-60255350" y="3733825"/>
            <a:chExt cx="316650" cy="316550"/>
          </a:xfrm>
        </p:grpSpPr>
        <p:sp>
          <p:nvSpPr>
            <p:cNvPr id="7019" name="Google Shape;7019;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2"/>
          <p:cNvGrpSpPr/>
          <p:nvPr/>
        </p:nvGrpSpPr>
        <p:grpSpPr>
          <a:xfrm>
            <a:off x="3091262" y="3654635"/>
            <a:ext cx="310770" cy="365467"/>
            <a:chOff x="-60232500" y="4101525"/>
            <a:chExt cx="268600" cy="315875"/>
          </a:xfrm>
        </p:grpSpPr>
        <p:sp>
          <p:nvSpPr>
            <p:cNvPr id="7027" name="Google Shape;7027;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9" name="Google Shape;7029;p8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0" name="Google Shape;7030;p82"/>
          <p:cNvGrpSpPr/>
          <p:nvPr/>
        </p:nvGrpSpPr>
        <p:grpSpPr>
          <a:xfrm>
            <a:off x="2624262" y="1380466"/>
            <a:ext cx="368186" cy="366364"/>
            <a:chOff x="-63679950" y="3360375"/>
            <a:chExt cx="318225" cy="316650"/>
          </a:xfrm>
        </p:grpSpPr>
        <p:sp>
          <p:nvSpPr>
            <p:cNvPr id="7031" name="Google Shape;7031;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8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82"/>
          <p:cNvGrpSpPr/>
          <p:nvPr/>
        </p:nvGrpSpPr>
        <p:grpSpPr>
          <a:xfrm>
            <a:off x="2622889" y="2251803"/>
            <a:ext cx="370934" cy="367521"/>
            <a:chOff x="-63679950" y="4093450"/>
            <a:chExt cx="320600" cy="317650"/>
          </a:xfrm>
        </p:grpSpPr>
        <p:sp>
          <p:nvSpPr>
            <p:cNvPr id="7037" name="Google Shape;7037;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2"/>
          <p:cNvGrpSpPr/>
          <p:nvPr/>
        </p:nvGrpSpPr>
        <p:grpSpPr>
          <a:xfrm>
            <a:off x="1283006" y="2744805"/>
            <a:ext cx="366364" cy="367290"/>
            <a:chOff x="-61784125" y="3377700"/>
            <a:chExt cx="316650" cy="317450"/>
          </a:xfrm>
        </p:grpSpPr>
        <p:sp>
          <p:nvSpPr>
            <p:cNvPr id="7041" name="Google Shape;7041;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2"/>
          <p:cNvGrpSpPr/>
          <p:nvPr/>
        </p:nvGrpSpPr>
        <p:grpSpPr>
          <a:xfrm>
            <a:off x="1283006" y="3195207"/>
            <a:ext cx="366364" cy="367290"/>
            <a:chOff x="-61783350" y="3743950"/>
            <a:chExt cx="316650" cy="317450"/>
          </a:xfrm>
        </p:grpSpPr>
        <p:sp>
          <p:nvSpPr>
            <p:cNvPr id="7049" name="Google Shape;7049;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1" name="Google Shape;7051;p8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2"/>
          <p:cNvGrpSpPr/>
          <p:nvPr/>
        </p:nvGrpSpPr>
        <p:grpSpPr>
          <a:xfrm>
            <a:off x="3504430" y="3655040"/>
            <a:ext cx="369112" cy="364657"/>
            <a:chOff x="-59869425" y="4102225"/>
            <a:chExt cx="319025" cy="315175"/>
          </a:xfrm>
        </p:grpSpPr>
        <p:sp>
          <p:nvSpPr>
            <p:cNvPr id="7055" name="Google Shape;7055;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2"/>
          <p:cNvGrpSpPr/>
          <p:nvPr/>
        </p:nvGrpSpPr>
        <p:grpSpPr>
          <a:xfrm>
            <a:off x="2623233" y="4123862"/>
            <a:ext cx="366364" cy="365467"/>
            <a:chOff x="-59029025" y="3711650"/>
            <a:chExt cx="316650" cy="315875"/>
          </a:xfrm>
        </p:grpSpPr>
        <p:sp>
          <p:nvSpPr>
            <p:cNvPr id="7060" name="Google Shape;7060;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82"/>
          <p:cNvGrpSpPr/>
          <p:nvPr/>
        </p:nvGrpSpPr>
        <p:grpSpPr>
          <a:xfrm>
            <a:off x="4859311" y="1379917"/>
            <a:ext cx="351940" cy="348188"/>
            <a:chOff x="581525" y="3254850"/>
            <a:chExt cx="297750" cy="294575"/>
          </a:xfrm>
        </p:grpSpPr>
        <p:sp>
          <p:nvSpPr>
            <p:cNvPr id="7068" name="Google Shape;7068;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2"/>
          <p:cNvGrpSpPr/>
          <p:nvPr/>
        </p:nvGrpSpPr>
        <p:grpSpPr>
          <a:xfrm>
            <a:off x="4858380" y="1818853"/>
            <a:ext cx="353802" cy="351497"/>
            <a:chOff x="580725" y="3617925"/>
            <a:chExt cx="299325" cy="297375"/>
          </a:xfrm>
        </p:grpSpPr>
        <p:sp>
          <p:nvSpPr>
            <p:cNvPr id="7072" name="Google Shape;7072;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2"/>
          <p:cNvGrpSpPr/>
          <p:nvPr/>
        </p:nvGrpSpPr>
        <p:grpSpPr>
          <a:xfrm>
            <a:off x="4860242" y="2266043"/>
            <a:ext cx="350079" cy="350079"/>
            <a:chOff x="583100" y="3982600"/>
            <a:chExt cx="296175" cy="296175"/>
          </a:xfrm>
        </p:grpSpPr>
        <p:sp>
          <p:nvSpPr>
            <p:cNvPr id="7078" name="Google Shape;7078;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2"/>
          <p:cNvGrpSpPr/>
          <p:nvPr/>
        </p:nvGrpSpPr>
        <p:grpSpPr>
          <a:xfrm>
            <a:off x="7092856" y="1379667"/>
            <a:ext cx="307231" cy="348690"/>
            <a:chOff x="2423775" y="3226875"/>
            <a:chExt cx="259925" cy="295000"/>
          </a:xfrm>
        </p:grpSpPr>
        <p:sp>
          <p:nvSpPr>
            <p:cNvPr id="7086" name="Google Shape;7086;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82"/>
          <p:cNvGrpSpPr/>
          <p:nvPr/>
        </p:nvGrpSpPr>
        <p:grpSpPr>
          <a:xfrm>
            <a:off x="7070043" y="1820952"/>
            <a:ext cx="352857" cy="347301"/>
            <a:chOff x="2404875" y="3592725"/>
            <a:chExt cx="298525" cy="293825"/>
          </a:xfrm>
        </p:grpSpPr>
        <p:sp>
          <p:nvSpPr>
            <p:cNvPr id="7090" name="Google Shape;7090;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2"/>
          <p:cNvGrpSpPr/>
          <p:nvPr/>
        </p:nvGrpSpPr>
        <p:grpSpPr>
          <a:xfrm>
            <a:off x="7070974" y="2266517"/>
            <a:ext cx="350995" cy="349133"/>
            <a:chOff x="2404875" y="3955825"/>
            <a:chExt cx="296950" cy="295375"/>
          </a:xfrm>
        </p:grpSpPr>
        <p:sp>
          <p:nvSpPr>
            <p:cNvPr id="7094" name="Google Shape;7094;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2"/>
          <p:cNvGrpSpPr/>
          <p:nvPr/>
        </p:nvGrpSpPr>
        <p:grpSpPr>
          <a:xfrm>
            <a:off x="5764954" y="2730711"/>
            <a:ext cx="349163" cy="350079"/>
            <a:chOff x="4263650" y="3235150"/>
            <a:chExt cx="295400" cy="296175"/>
          </a:xfrm>
        </p:grpSpPr>
        <p:sp>
          <p:nvSpPr>
            <p:cNvPr id="7099" name="Google Shape;7099;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2"/>
          <p:cNvGrpSpPr/>
          <p:nvPr/>
        </p:nvGrpSpPr>
        <p:grpSpPr>
          <a:xfrm>
            <a:off x="5762634" y="3189872"/>
            <a:ext cx="353802" cy="327739"/>
            <a:chOff x="4266025" y="3609275"/>
            <a:chExt cx="299325" cy="277275"/>
          </a:xfrm>
        </p:grpSpPr>
        <p:sp>
          <p:nvSpPr>
            <p:cNvPr id="7105" name="Google Shape;7105;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2"/>
          <p:cNvGrpSpPr/>
          <p:nvPr/>
        </p:nvGrpSpPr>
        <p:grpSpPr>
          <a:xfrm>
            <a:off x="5763092" y="3655259"/>
            <a:ext cx="352886" cy="349133"/>
            <a:chOff x="4263650" y="3963700"/>
            <a:chExt cx="298550" cy="295375"/>
          </a:xfrm>
        </p:grpSpPr>
        <p:sp>
          <p:nvSpPr>
            <p:cNvPr id="7108" name="Google Shape;7108;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2"/>
          <p:cNvGrpSpPr/>
          <p:nvPr/>
        </p:nvGrpSpPr>
        <p:grpSpPr>
          <a:xfrm>
            <a:off x="8041429" y="2730711"/>
            <a:ext cx="226264" cy="350079"/>
            <a:chOff x="6164975" y="3211525"/>
            <a:chExt cx="191425" cy="296175"/>
          </a:xfrm>
        </p:grpSpPr>
        <p:sp>
          <p:nvSpPr>
            <p:cNvPr id="7116" name="Google Shape;7116;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2"/>
          <p:cNvGrpSpPr/>
          <p:nvPr/>
        </p:nvGrpSpPr>
        <p:grpSpPr>
          <a:xfrm>
            <a:off x="5303466" y="1378987"/>
            <a:ext cx="352886" cy="350049"/>
            <a:chOff x="946175" y="3253275"/>
            <a:chExt cx="298550" cy="296150"/>
          </a:xfrm>
        </p:grpSpPr>
        <p:sp>
          <p:nvSpPr>
            <p:cNvPr id="7124" name="Google Shape;7124;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2"/>
          <p:cNvGrpSpPr/>
          <p:nvPr/>
        </p:nvGrpSpPr>
        <p:grpSpPr>
          <a:xfrm>
            <a:off x="5304397" y="1820951"/>
            <a:ext cx="351024" cy="347301"/>
            <a:chOff x="946175" y="3619500"/>
            <a:chExt cx="296975" cy="293825"/>
          </a:xfrm>
        </p:grpSpPr>
        <p:sp>
          <p:nvSpPr>
            <p:cNvPr id="7130" name="Google Shape;7130;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2"/>
          <p:cNvGrpSpPr/>
          <p:nvPr/>
        </p:nvGrpSpPr>
        <p:grpSpPr>
          <a:xfrm>
            <a:off x="5303939" y="2265585"/>
            <a:ext cx="351940" cy="350995"/>
            <a:chOff x="944600" y="3981825"/>
            <a:chExt cx="297750" cy="296950"/>
          </a:xfrm>
        </p:grpSpPr>
        <p:sp>
          <p:nvSpPr>
            <p:cNvPr id="7137" name="Google Shape;7137;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2"/>
          <p:cNvGrpSpPr/>
          <p:nvPr/>
        </p:nvGrpSpPr>
        <p:grpSpPr>
          <a:xfrm>
            <a:off x="7520875" y="1379445"/>
            <a:ext cx="350079" cy="349133"/>
            <a:chOff x="2768750" y="3227275"/>
            <a:chExt cx="296175" cy="295375"/>
          </a:xfrm>
        </p:grpSpPr>
        <p:sp>
          <p:nvSpPr>
            <p:cNvPr id="7142" name="Google Shape;7142;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2"/>
          <p:cNvGrpSpPr/>
          <p:nvPr/>
        </p:nvGrpSpPr>
        <p:grpSpPr>
          <a:xfrm>
            <a:off x="7541826" y="1820317"/>
            <a:ext cx="308177" cy="348572"/>
            <a:chOff x="2786075" y="3591800"/>
            <a:chExt cx="260725" cy="294900"/>
          </a:xfrm>
        </p:grpSpPr>
        <p:sp>
          <p:nvSpPr>
            <p:cNvPr id="7151" name="Google Shape;7151;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82"/>
          <p:cNvGrpSpPr/>
          <p:nvPr/>
        </p:nvGrpSpPr>
        <p:grpSpPr>
          <a:xfrm>
            <a:off x="7582324" y="2266044"/>
            <a:ext cx="227180" cy="350079"/>
            <a:chOff x="2819150" y="3955025"/>
            <a:chExt cx="192200" cy="296175"/>
          </a:xfrm>
        </p:grpSpPr>
        <p:sp>
          <p:nvSpPr>
            <p:cNvPr id="7157" name="Google Shape;7157;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6206097" y="2731642"/>
            <a:ext cx="349133" cy="348217"/>
            <a:chOff x="4629125" y="3235150"/>
            <a:chExt cx="295375" cy="294600"/>
          </a:xfrm>
        </p:grpSpPr>
        <p:sp>
          <p:nvSpPr>
            <p:cNvPr id="7162" name="Google Shape;7162;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2"/>
          <p:cNvGrpSpPr/>
          <p:nvPr/>
        </p:nvGrpSpPr>
        <p:grpSpPr>
          <a:xfrm>
            <a:off x="6206082" y="3179175"/>
            <a:ext cx="349163" cy="349133"/>
            <a:chOff x="4628325" y="3599825"/>
            <a:chExt cx="295400" cy="295375"/>
          </a:xfrm>
        </p:grpSpPr>
        <p:sp>
          <p:nvSpPr>
            <p:cNvPr id="7168" name="Google Shape;7168;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2"/>
          <p:cNvGrpSpPr/>
          <p:nvPr/>
        </p:nvGrpSpPr>
        <p:grpSpPr>
          <a:xfrm>
            <a:off x="6227033" y="3654786"/>
            <a:ext cx="307261" cy="350079"/>
            <a:chOff x="4645650" y="3962900"/>
            <a:chExt cx="259950" cy="296175"/>
          </a:xfrm>
        </p:grpSpPr>
        <p:sp>
          <p:nvSpPr>
            <p:cNvPr id="7181" name="Google Shape;7181;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2"/>
          <p:cNvGrpSpPr/>
          <p:nvPr/>
        </p:nvGrpSpPr>
        <p:grpSpPr>
          <a:xfrm>
            <a:off x="7979994" y="3179648"/>
            <a:ext cx="349133" cy="348188"/>
            <a:chOff x="6143725" y="3582500"/>
            <a:chExt cx="295375" cy="294575"/>
          </a:xfrm>
        </p:grpSpPr>
        <p:sp>
          <p:nvSpPr>
            <p:cNvPr id="7188" name="Google Shape;7188;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2"/>
          <p:cNvGrpSpPr/>
          <p:nvPr/>
        </p:nvGrpSpPr>
        <p:grpSpPr>
          <a:xfrm>
            <a:off x="5748820" y="1378987"/>
            <a:ext cx="350995" cy="350049"/>
            <a:chOff x="1310075" y="3253275"/>
            <a:chExt cx="296950" cy="296150"/>
          </a:xfrm>
        </p:grpSpPr>
        <p:sp>
          <p:nvSpPr>
            <p:cNvPr id="7196" name="Google Shape;7196;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8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82"/>
          <p:cNvGrpSpPr/>
          <p:nvPr/>
        </p:nvGrpSpPr>
        <p:grpSpPr>
          <a:xfrm>
            <a:off x="5748347" y="2265246"/>
            <a:ext cx="351941" cy="351675"/>
            <a:chOff x="1310075" y="3980250"/>
            <a:chExt cx="297750" cy="297525"/>
          </a:xfrm>
        </p:grpSpPr>
        <p:sp>
          <p:nvSpPr>
            <p:cNvPr id="7201" name="Google Shape;7201;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8013136" y="1379445"/>
            <a:ext cx="266305" cy="349133"/>
            <a:chOff x="3167275" y="3227275"/>
            <a:chExt cx="225300" cy="295375"/>
          </a:xfrm>
        </p:grpSpPr>
        <p:sp>
          <p:nvSpPr>
            <p:cNvPr id="7206" name="Google Shape;7206;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1" name="Google Shape;7211;p8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2" name="Google Shape;7212;p82"/>
          <p:cNvGrpSpPr/>
          <p:nvPr/>
        </p:nvGrpSpPr>
        <p:grpSpPr>
          <a:xfrm>
            <a:off x="7970318" y="2266502"/>
            <a:ext cx="351940" cy="349163"/>
            <a:chOff x="3133425" y="3955025"/>
            <a:chExt cx="297750" cy="295400"/>
          </a:xfrm>
        </p:grpSpPr>
        <p:sp>
          <p:nvSpPr>
            <p:cNvPr id="7213" name="Google Shape;7213;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82"/>
          <p:cNvGrpSpPr/>
          <p:nvPr/>
        </p:nvGrpSpPr>
        <p:grpSpPr>
          <a:xfrm>
            <a:off x="6650491" y="2730090"/>
            <a:ext cx="350079" cy="351320"/>
            <a:chOff x="4991425" y="3234750"/>
            <a:chExt cx="296175" cy="297225"/>
          </a:xfrm>
        </p:grpSpPr>
        <p:sp>
          <p:nvSpPr>
            <p:cNvPr id="7217" name="Google Shape;7217;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6650491" y="3199653"/>
            <a:ext cx="350079" cy="308177"/>
            <a:chOff x="4991425" y="3617150"/>
            <a:chExt cx="296175" cy="260725"/>
          </a:xfrm>
        </p:grpSpPr>
        <p:sp>
          <p:nvSpPr>
            <p:cNvPr id="7224" name="Google Shape;7224;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2"/>
          <p:cNvGrpSpPr/>
          <p:nvPr/>
        </p:nvGrpSpPr>
        <p:grpSpPr>
          <a:xfrm>
            <a:off x="6727764" y="3655244"/>
            <a:ext cx="195532" cy="349163"/>
            <a:chOff x="5056800" y="3962900"/>
            <a:chExt cx="165425" cy="295400"/>
          </a:xfrm>
        </p:grpSpPr>
        <p:sp>
          <p:nvSpPr>
            <p:cNvPr id="7232" name="Google Shape;7232;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2"/>
          <p:cNvGrpSpPr/>
          <p:nvPr/>
        </p:nvGrpSpPr>
        <p:grpSpPr>
          <a:xfrm>
            <a:off x="7979062" y="3655260"/>
            <a:ext cx="350995" cy="349133"/>
            <a:chOff x="6168925" y="3936925"/>
            <a:chExt cx="296950" cy="295375"/>
          </a:xfrm>
        </p:grpSpPr>
        <p:sp>
          <p:nvSpPr>
            <p:cNvPr id="7236" name="Google Shape;7236;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2"/>
          <p:cNvGrpSpPr/>
          <p:nvPr/>
        </p:nvGrpSpPr>
        <p:grpSpPr>
          <a:xfrm>
            <a:off x="6192781" y="1372332"/>
            <a:ext cx="348188" cy="349133"/>
            <a:chOff x="1674750" y="3254050"/>
            <a:chExt cx="294575" cy="295375"/>
          </a:xfrm>
        </p:grpSpPr>
        <p:sp>
          <p:nvSpPr>
            <p:cNvPr id="7243" name="Google Shape;7243;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2"/>
          <p:cNvGrpSpPr/>
          <p:nvPr/>
        </p:nvGrpSpPr>
        <p:grpSpPr>
          <a:xfrm>
            <a:off x="6207177" y="1820035"/>
            <a:ext cx="319347" cy="349133"/>
            <a:chOff x="1687350" y="3618725"/>
            <a:chExt cx="270175" cy="295375"/>
          </a:xfrm>
        </p:grpSpPr>
        <p:sp>
          <p:nvSpPr>
            <p:cNvPr id="7247" name="Google Shape;7247;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2"/>
          <p:cNvGrpSpPr/>
          <p:nvPr/>
        </p:nvGrpSpPr>
        <p:grpSpPr>
          <a:xfrm>
            <a:off x="6190880" y="2266516"/>
            <a:ext cx="351940" cy="349133"/>
            <a:chOff x="1672375" y="3982600"/>
            <a:chExt cx="297750" cy="295375"/>
          </a:xfrm>
        </p:grpSpPr>
        <p:sp>
          <p:nvSpPr>
            <p:cNvPr id="7251" name="Google Shape;7251;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2"/>
          <p:cNvGrpSpPr/>
          <p:nvPr/>
        </p:nvGrpSpPr>
        <p:grpSpPr>
          <a:xfrm>
            <a:off x="4882872" y="2730711"/>
            <a:ext cx="350079" cy="350079"/>
            <a:chOff x="3497300" y="3227275"/>
            <a:chExt cx="296175" cy="296175"/>
          </a:xfrm>
        </p:grpSpPr>
        <p:sp>
          <p:nvSpPr>
            <p:cNvPr id="7255" name="Google Shape;7255;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4883345" y="3180106"/>
            <a:ext cx="349133" cy="347272"/>
            <a:chOff x="3497300" y="3591950"/>
            <a:chExt cx="295375" cy="293800"/>
          </a:xfrm>
        </p:grpSpPr>
        <p:sp>
          <p:nvSpPr>
            <p:cNvPr id="7264" name="Google Shape;7264;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2"/>
          <p:cNvGrpSpPr/>
          <p:nvPr/>
        </p:nvGrpSpPr>
        <p:grpSpPr>
          <a:xfrm>
            <a:off x="4883345" y="3655244"/>
            <a:ext cx="349133" cy="349163"/>
            <a:chOff x="3497300" y="3955025"/>
            <a:chExt cx="295375" cy="295400"/>
          </a:xfrm>
        </p:grpSpPr>
        <p:sp>
          <p:nvSpPr>
            <p:cNvPr id="7273" name="Google Shape;7273;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2"/>
          <p:cNvGrpSpPr/>
          <p:nvPr/>
        </p:nvGrpSpPr>
        <p:grpSpPr>
          <a:xfrm>
            <a:off x="7107917" y="2731435"/>
            <a:ext cx="327739" cy="348631"/>
            <a:chOff x="5364750" y="3235150"/>
            <a:chExt cx="277275" cy="294950"/>
          </a:xfrm>
        </p:grpSpPr>
        <p:sp>
          <p:nvSpPr>
            <p:cNvPr id="7277" name="Google Shape;7277;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2"/>
          <p:cNvGrpSpPr/>
          <p:nvPr/>
        </p:nvGrpSpPr>
        <p:grpSpPr>
          <a:xfrm>
            <a:off x="7096274" y="3177771"/>
            <a:ext cx="351024" cy="351941"/>
            <a:chOff x="5355300" y="3598250"/>
            <a:chExt cx="296975" cy="297750"/>
          </a:xfrm>
        </p:grpSpPr>
        <p:sp>
          <p:nvSpPr>
            <p:cNvPr id="7286" name="Google Shape;7286;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2"/>
          <p:cNvGrpSpPr/>
          <p:nvPr/>
        </p:nvGrpSpPr>
        <p:grpSpPr>
          <a:xfrm>
            <a:off x="7100470" y="3716693"/>
            <a:ext cx="342632" cy="226264"/>
            <a:chOff x="5358450" y="4015675"/>
            <a:chExt cx="289875" cy="191425"/>
          </a:xfrm>
        </p:grpSpPr>
        <p:sp>
          <p:nvSpPr>
            <p:cNvPr id="7295" name="Google Shape;7295;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2"/>
          <p:cNvGrpSpPr/>
          <p:nvPr/>
        </p:nvGrpSpPr>
        <p:grpSpPr>
          <a:xfrm>
            <a:off x="6226953" y="4099224"/>
            <a:ext cx="351024" cy="325464"/>
            <a:chOff x="6543825" y="3202075"/>
            <a:chExt cx="296975" cy="275350"/>
          </a:xfrm>
        </p:grpSpPr>
        <p:sp>
          <p:nvSpPr>
            <p:cNvPr id="7300" name="Google Shape;7300;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2"/>
          <p:cNvGrpSpPr/>
          <p:nvPr/>
        </p:nvGrpSpPr>
        <p:grpSpPr>
          <a:xfrm>
            <a:off x="6633934" y="1378972"/>
            <a:ext cx="350079" cy="350079"/>
            <a:chOff x="2037825" y="3254050"/>
            <a:chExt cx="296175" cy="296175"/>
          </a:xfrm>
        </p:grpSpPr>
        <p:sp>
          <p:nvSpPr>
            <p:cNvPr id="7308" name="Google Shape;7308;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2"/>
          <p:cNvGrpSpPr/>
          <p:nvPr/>
        </p:nvGrpSpPr>
        <p:grpSpPr>
          <a:xfrm>
            <a:off x="6632072" y="1820139"/>
            <a:ext cx="353802" cy="348926"/>
            <a:chOff x="2034675" y="3617925"/>
            <a:chExt cx="299325" cy="295200"/>
          </a:xfrm>
        </p:grpSpPr>
        <p:sp>
          <p:nvSpPr>
            <p:cNvPr id="7315" name="Google Shape;7315;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2"/>
          <p:cNvGrpSpPr/>
          <p:nvPr/>
        </p:nvGrpSpPr>
        <p:grpSpPr>
          <a:xfrm>
            <a:off x="6633934" y="2266516"/>
            <a:ext cx="350079" cy="349133"/>
            <a:chOff x="2037825" y="3981825"/>
            <a:chExt cx="296175" cy="295375"/>
          </a:xfrm>
        </p:grpSpPr>
        <p:sp>
          <p:nvSpPr>
            <p:cNvPr id="7321" name="Google Shape;7321;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2"/>
          <p:cNvGrpSpPr/>
          <p:nvPr/>
        </p:nvGrpSpPr>
        <p:grpSpPr>
          <a:xfrm>
            <a:off x="5318952" y="2762832"/>
            <a:ext cx="350079" cy="285837"/>
            <a:chOff x="3860400" y="3254050"/>
            <a:chExt cx="296175" cy="241825"/>
          </a:xfrm>
        </p:grpSpPr>
        <p:sp>
          <p:nvSpPr>
            <p:cNvPr id="7325" name="Google Shape;7325;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5318479" y="3178702"/>
            <a:ext cx="351024" cy="350079"/>
            <a:chOff x="3859600" y="3591950"/>
            <a:chExt cx="296975" cy="296175"/>
          </a:xfrm>
        </p:grpSpPr>
        <p:sp>
          <p:nvSpPr>
            <p:cNvPr id="7333" name="Google Shape;7333;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2"/>
          <p:cNvGrpSpPr/>
          <p:nvPr/>
        </p:nvGrpSpPr>
        <p:grpSpPr>
          <a:xfrm>
            <a:off x="5318952" y="3654786"/>
            <a:ext cx="350079" cy="350079"/>
            <a:chOff x="3860400" y="3955025"/>
            <a:chExt cx="296175" cy="296175"/>
          </a:xfrm>
        </p:grpSpPr>
        <p:sp>
          <p:nvSpPr>
            <p:cNvPr id="7337" name="Google Shape;7337;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2"/>
          <p:cNvGrpSpPr/>
          <p:nvPr/>
        </p:nvGrpSpPr>
        <p:grpSpPr>
          <a:xfrm>
            <a:off x="7534167" y="2731184"/>
            <a:ext cx="355664" cy="349133"/>
            <a:chOff x="5716825" y="3235950"/>
            <a:chExt cx="300900" cy="295375"/>
          </a:xfrm>
        </p:grpSpPr>
        <p:sp>
          <p:nvSpPr>
            <p:cNvPr id="7343" name="Google Shape;7343;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2"/>
          <p:cNvGrpSpPr/>
          <p:nvPr/>
        </p:nvGrpSpPr>
        <p:grpSpPr>
          <a:xfrm>
            <a:off x="7547199" y="3189872"/>
            <a:ext cx="329601" cy="327739"/>
            <a:chOff x="5727850" y="3609275"/>
            <a:chExt cx="278850" cy="277275"/>
          </a:xfrm>
        </p:grpSpPr>
        <p:sp>
          <p:nvSpPr>
            <p:cNvPr id="7348" name="Google Shape;7348;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2"/>
          <p:cNvGrpSpPr/>
          <p:nvPr/>
        </p:nvGrpSpPr>
        <p:grpSpPr>
          <a:xfrm>
            <a:off x="7558383" y="3655259"/>
            <a:ext cx="307231" cy="349133"/>
            <a:chOff x="5736525" y="3963700"/>
            <a:chExt cx="259925" cy="295375"/>
          </a:xfrm>
        </p:grpSpPr>
        <p:sp>
          <p:nvSpPr>
            <p:cNvPr id="7354" name="Google Shape;7354;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2"/>
          <p:cNvGrpSpPr/>
          <p:nvPr/>
        </p:nvGrpSpPr>
        <p:grpSpPr>
          <a:xfrm>
            <a:off x="6649963" y="4104585"/>
            <a:ext cx="351024" cy="350079"/>
            <a:chOff x="6553275" y="3604550"/>
            <a:chExt cx="296975" cy="296175"/>
          </a:xfrm>
        </p:grpSpPr>
        <p:sp>
          <p:nvSpPr>
            <p:cNvPr id="7362" name="Google Shape;7362;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8" name="Google Shape;7368;p8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369" name="Google Shape;7369;p8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3"/>
        <p:cNvGrpSpPr/>
        <p:nvPr/>
      </p:nvGrpSpPr>
      <p:grpSpPr>
        <a:xfrm>
          <a:off x="0" y="0"/>
          <a:ext cx="0" cy="0"/>
          <a:chOff x="0" y="0"/>
          <a:chExt cx="0" cy="0"/>
        </a:xfrm>
      </p:grpSpPr>
      <p:grpSp>
        <p:nvGrpSpPr>
          <p:cNvPr id="7374" name="Google Shape;7374;p83"/>
          <p:cNvGrpSpPr/>
          <p:nvPr/>
        </p:nvGrpSpPr>
        <p:grpSpPr>
          <a:xfrm>
            <a:off x="877057" y="1380546"/>
            <a:ext cx="294401" cy="353645"/>
            <a:chOff x="-35814600" y="3202075"/>
            <a:chExt cx="242625" cy="291450"/>
          </a:xfrm>
        </p:grpSpPr>
        <p:sp>
          <p:nvSpPr>
            <p:cNvPr id="7375" name="Google Shape;7375;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3"/>
          <p:cNvGrpSpPr/>
          <p:nvPr/>
        </p:nvGrpSpPr>
        <p:grpSpPr>
          <a:xfrm>
            <a:off x="847435" y="1821466"/>
            <a:ext cx="353645" cy="353888"/>
            <a:chOff x="-35839800" y="3561025"/>
            <a:chExt cx="291450" cy="291650"/>
          </a:xfrm>
        </p:grpSpPr>
        <p:sp>
          <p:nvSpPr>
            <p:cNvPr id="7383" name="Google Shape;7383;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8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3"/>
          <p:cNvGrpSpPr/>
          <p:nvPr/>
        </p:nvGrpSpPr>
        <p:grpSpPr>
          <a:xfrm>
            <a:off x="3084980" y="1380546"/>
            <a:ext cx="353645" cy="353645"/>
            <a:chOff x="-34003850" y="3227275"/>
            <a:chExt cx="291450" cy="291450"/>
          </a:xfrm>
        </p:grpSpPr>
        <p:sp>
          <p:nvSpPr>
            <p:cNvPr id="7392" name="Google Shape;7392;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3"/>
          <p:cNvGrpSpPr/>
          <p:nvPr/>
        </p:nvGrpSpPr>
        <p:grpSpPr>
          <a:xfrm>
            <a:off x="3084510" y="1821238"/>
            <a:ext cx="354586" cy="354343"/>
            <a:chOff x="-34004625" y="3585850"/>
            <a:chExt cx="292225" cy="292025"/>
          </a:xfrm>
        </p:grpSpPr>
        <p:sp>
          <p:nvSpPr>
            <p:cNvPr id="7398" name="Google Shape;7398;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3"/>
          <p:cNvGrpSpPr/>
          <p:nvPr/>
        </p:nvGrpSpPr>
        <p:grpSpPr>
          <a:xfrm>
            <a:off x="3084025" y="2256439"/>
            <a:ext cx="355557" cy="354616"/>
            <a:chOff x="-34005425" y="3945575"/>
            <a:chExt cx="293025" cy="292250"/>
          </a:xfrm>
        </p:grpSpPr>
        <p:sp>
          <p:nvSpPr>
            <p:cNvPr id="7404" name="Google Shape;7404;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3"/>
          <p:cNvGrpSpPr/>
          <p:nvPr/>
        </p:nvGrpSpPr>
        <p:grpSpPr>
          <a:xfrm>
            <a:off x="1731124" y="2729615"/>
            <a:ext cx="358408" cy="355557"/>
            <a:chOff x="-32174975" y="3192625"/>
            <a:chExt cx="295375" cy="293025"/>
          </a:xfrm>
        </p:grpSpPr>
        <p:sp>
          <p:nvSpPr>
            <p:cNvPr id="7408" name="Google Shape;7408;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2" name="Google Shape;7412;p8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4" name="Google Shape;7414;p83"/>
          <p:cNvGrpSpPr/>
          <p:nvPr/>
        </p:nvGrpSpPr>
        <p:grpSpPr>
          <a:xfrm>
            <a:off x="3970274" y="2730570"/>
            <a:ext cx="354586" cy="353645"/>
            <a:chOff x="-30345325" y="3184750"/>
            <a:chExt cx="292225" cy="291450"/>
          </a:xfrm>
        </p:grpSpPr>
        <p:sp>
          <p:nvSpPr>
            <p:cNvPr id="7415" name="Google Shape;7415;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3"/>
          <p:cNvGrpSpPr/>
          <p:nvPr/>
        </p:nvGrpSpPr>
        <p:grpSpPr>
          <a:xfrm>
            <a:off x="1295026" y="1380546"/>
            <a:ext cx="353645" cy="353645"/>
            <a:chOff x="-35481425" y="3202075"/>
            <a:chExt cx="291450" cy="291450"/>
          </a:xfrm>
        </p:grpSpPr>
        <p:sp>
          <p:nvSpPr>
            <p:cNvPr id="7421" name="Google Shape;7421;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83"/>
          <p:cNvGrpSpPr/>
          <p:nvPr/>
        </p:nvGrpSpPr>
        <p:grpSpPr>
          <a:xfrm>
            <a:off x="1294556" y="1822072"/>
            <a:ext cx="354586" cy="352675"/>
            <a:chOff x="-35482200" y="3561225"/>
            <a:chExt cx="292225" cy="290650"/>
          </a:xfrm>
        </p:grpSpPr>
        <p:sp>
          <p:nvSpPr>
            <p:cNvPr id="7429" name="Google Shape;7429;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3"/>
          <p:cNvGrpSpPr/>
          <p:nvPr/>
        </p:nvGrpSpPr>
        <p:grpSpPr>
          <a:xfrm>
            <a:off x="1295026" y="2256940"/>
            <a:ext cx="353645" cy="353615"/>
            <a:chOff x="-35481425" y="3919600"/>
            <a:chExt cx="291450" cy="291425"/>
          </a:xfrm>
        </p:grpSpPr>
        <p:sp>
          <p:nvSpPr>
            <p:cNvPr id="7433" name="Google Shape;7433;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3"/>
          <p:cNvGrpSpPr/>
          <p:nvPr/>
        </p:nvGrpSpPr>
        <p:grpSpPr>
          <a:xfrm>
            <a:off x="3530661" y="1381031"/>
            <a:ext cx="357468" cy="352675"/>
            <a:chOff x="-33645475" y="3228075"/>
            <a:chExt cx="294600" cy="290650"/>
          </a:xfrm>
        </p:grpSpPr>
        <p:sp>
          <p:nvSpPr>
            <p:cNvPr id="7442" name="Google Shape;7442;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3"/>
          <p:cNvGrpSpPr/>
          <p:nvPr/>
        </p:nvGrpSpPr>
        <p:grpSpPr>
          <a:xfrm>
            <a:off x="3531631" y="1821116"/>
            <a:ext cx="355526" cy="354586"/>
            <a:chOff x="-33646250" y="3586425"/>
            <a:chExt cx="293000" cy="292225"/>
          </a:xfrm>
        </p:grpSpPr>
        <p:sp>
          <p:nvSpPr>
            <p:cNvPr id="7450" name="Google Shape;7450;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3"/>
          <p:cNvGrpSpPr/>
          <p:nvPr/>
        </p:nvGrpSpPr>
        <p:grpSpPr>
          <a:xfrm>
            <a:off x="3532101" y="2255969"/>
            <a:ext cx="354586" cy="355557"/>
            <a:chOff x="-33645475" y="3944800"/>
            <a:chExt cx="292225" cy="293025"/>
          </a:xfrm>
        </p:grpSpPr>
        <p:sp>
          <p:nvSpPr>
            <p:cNvPr id="7453" name="Google Shape;7453;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3"/>
          <p:cNvGrpSpPr/>
          <p:nvPr/>
        </p:nvGrpSpPr>
        <p:grpSpPr>
          <a:xfrm>
            <a:off x="2185320" y="2729706"/>
            <a:ext cx="352675" cy="355375"/>
            <a:chOff x="-31809525" y="3192625"/>
            <a:chExt cx="290650" cy="292875"/>
          </a:xfrm>
        </p:grpSpPr>
        <p:sp>
          <p:nvSpPr>
            <p:cNvPr id="7464" name="Google Shape;7464;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3"/>
          <p:cNvGrpSpPr/>
          <p:nvPr/>
        </p:nvGrpSpPr>
        <p:grpSpPr>
          <a:xfrm>
            <a:off x="2184835" y="3200258"/>
            <a:ext cx="353645" cy="355557"/>
            <a:chOff x="-31811100" y="3550975"/>
            <a:chExt cx="291450" cy="293025"/>
          </a:xfrm>
        </p:grpSpPr>
        <p:sp>
          <p:nvSpPr>
            <p:cNvPr id="7469" name="Google Shape;7469;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3"/>
          <p:cNvGrpSpPr/>
          <p:nvPr/>
        </p:nvGrpSpPr>
        <p:grpSpPr>
          <a:xfrm>
            <a:off x="2178631" y="3664562"/>
            <a:ext cx="366052" cy="356831"/>
            <a:chOff x="-31817400" y="3910025"/>
            <a:chExt cx="301675" cy="294075"/>
          </a:xfrm>
        </p:grpSpPr>
        <p:sp>
          <p:nvSpPr>
            <p:cNvPr id="7477" name="Google Shape;7477;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3"/>
          <p:cNvGrpSpPr/>
          <p:nvPr/>
        </p:nvGrpSpPr>
        <p:grpSpPr>
          <a:xfrm>
            <a:off x="3970259" y="3200743"/>
            <a:ext cx="354616" cy="354586"/>
            <a:chOff x="-30354000" y="3569100"/>
            <a:chExt cx="292250" cy="292225"/>
          </a:xfrm>
        </p:grpSpPr>
        <p:sp>
          <p:nvSpPr>
            <p:cNvPr id="7481" name="Google Shape;7481;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3"/>
          <p:cNvGrpSpPr/>
          <p:nvPr/>
        </p:nvGrpSpPr>
        <p:grpSpPr>
          <a:xfrm>
            <a:off x="1748837" y="1380546"/>
            <a:ext cx="342148" cy="353645"/>
            <a:chOff x="-35118325" y="3202075"/>
            <a:chExt cx="281975" cy="291450"/>
          </a:xfrm>
        </p:grpSpPr>
        <p:sp>
          <p:nvSpPr>
            <p:cNvPr id="7488" name="Google Shape;7488;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3"/>
          <p:cNvGrpSpPr/>
          <p:nvPr/>
        </p:nvGrpSpPr>
        <p:grpSpPr>
          <a:xfrm>
            <a:off x="1742618" y="1821799"/>
            <a:ext cx="354586" cy="353221"/>
            <a:chOff x="-35123050" y="3561225"/>
            <a:chExt cx="292225" cy="291100"/>
          </a:xfrm>
        </p:grpSpPr>
        <p:sp>
          <p:nvSpPr>
            <p:cNvPr id="7493" name="Google Shape;7493;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3"/>
          <p:cNvGrpSpPr/>
          <p:nvPr/>
        </p:nvGrpSpPr>
        <p:grpSpPr>
          <a:xfrm>
            <a:off x="1784677" y="2256940"/>
            <a:ext cx="270467" cy="353615"/>
            <a:chOff x="-35089175" y="3919600"/>
            <a:chExt cx="222900" cy="291425"/>
          </a:xfrm>
        </p:grpSpPr>
        <p:sp>
          <p:nvSpPr>
            <p:cNvPr id="7496" name="Google Shape;7496;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3"/>
          <p:cNvGrpSpPr/>
          <p:nvPr/>
        </p:nvGrpSpPr>
        <p:grpSpPr>
          <a:xfrm>
            <a:off x="3981673" y="1380303"/>
            <a:ext cx="336445" cy="354131"/>
            <a:chOff x="-33277650" y="3226875"/>
            <a:chExt cx="277275" cy="291850"/>
          </a:xfrm>
        </p:grpSpPr>
        <p:sp>
          <p:nvSpPr>
            <p:cNvPr id="7499" name="Google Shape;7499;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3"/>
          <p:cNvGrpSpPr/>
          <p:nvPr/>
        </p:nvGrpSpPr>
        <p:grpSpPr>
          <a:xfrm>
            <a:off x="3973073" y="1821587"/>
            <a:ext cx="353645" cy="353645"/>
            <a:chOff x="-33286325" y="3586425"/>
            <a:chExt cx="291450" cy="291450"/>
          </a:xfrm>
        </p:grpSpPr>
        <p:sp>
          <p:nvSpPr>
            <p:cNvPr id="7507" name="Google Shape;7507;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3"/>
          <p:cNvGrpSpPr/>
          <p:nvPr/>
        </p:nvGrpSpPr>
        <p:grpSpPr>
          <a:xfrm>
            <a:off x="3973073" y="2255969"/>
            <a:ext cx="353645" cy="355557"/>
            <a:chOff x="-33286325" y="3944800"/>
            <a:chExt cx="291450" cy="293025"/>
          </a:xfrm>
        </p:grpSpPr>
        <p:sp>
          <p:nvSpPr>
            <p:cNvPr id="7513" name="Google Shape;7513;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3"/>
          <p:cNvGrpSpPr/>
          <p:nvPr/>
        </p:nvGrpSpPr>
        <p:grpSpPr>
          <a:xfrm>
            <a:off x="2631470" y="2729129"/>
            <a:ext cx="353645" cy="356527"/>
            <a:chOff x="-31452725" y="3191825"/>
            <a:chExt cx="291450" cy="293825"/>
          </a:xfrm>
        </p:grpSpPr>
        <p:sp>
          <p:nvSpPr>
            <p:cNvPr id="7518" name="Google Shape;7518;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3"/>
          <p:cNvGrpSpPr/>
          <p:nvPr/>
        </p:nvGrpSpPr>
        <p:grpSpPr>
          <a:xfrm>
            <a:off x="2631000" y="3200744"/>
            <a:ext cx="354586" cy="354586"/>
            <a:chOff x="-31452725" y="3551775"/>
            <a:chExt cx="292225" cy="292225"/>
          </a:xfrm>
        </p:grpSpPr>
        <p:sp>
          <p:nvSpPr>
            <p:cNvPr id="7523" name="Google Shape;7523;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3"/>
          <p:cNvGrpSpPr/>
          <p:nvPr/>
        </p:nvGrpSpPr>
        <p:grpSpPr>
          <a:xfrm>
            <a:off x="2629559" y="3664729"/>
            <a:ext cx="357468" cy="356497"/>
            <a:chOff x="-31455100" y="3909350"/>
            <a:chExt cx="294600" cy="293800"/>
          </a:xfrm>
        </p:grpSpPr>
        <p:sp>
          <p:nvSpPr>
            <p:cNvPr id="7528" name="Google Shape;7528;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3"/>
          <p:cNvGrpSpPr/>
          <p:nvPr/>
        </p:nvGrpSpPr>
        <p:grpSpPr>
          <a:xfrm>
            <a:off x="3970744" y="3665684"/>
            <a:ext cx="353645" cy="354586"/>
            <a:chOff x="-30345325" y="3918800"/>
            <a:chExt cx="291450" cy="292225"/>
          </a:xfrm>
        </p:grpSpPr>
        <p:sp>
          <p:nvSpPr>
            <p:cNvPr id="7531" name="Google Shape;7531;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3"/>
          <p:cNvGrpSpPr/>
          <p:nvPr/>
        </p:nvGrpSpPr>
        <p:grpSpPr>
          <a:xfrm>
            <a:off x="2200736" y="1380546"/>
            <a:ext cx="332593" cy="353645"/>
            <a:chOff x="-34755225" y="3202075"/>
            <a:chExt cx="274100" cy="291450"/>
          </a:xfrm>
        </p:grpSpPr>
        <p:sp>
          <p:nvSpPr>
            <p:cNvPr id="7537" name="Google Shape;7537;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83"/>
          <p:cNvGrpSpPr/>
          <p:nvPr/>
        </p:nvGrpSpPr>
        <p:grpSpPr>
          <a:xfrm>
            <a:off x="2190209" y="1821587"/>
            <a:ext cx="353645" cy="353645"/>
            <a:chOff x="-34763900" y="3561225"/>
            <a:chExt cx="291450" cy="291450"/>
          </a:xfrm>
        </p:grpSpPr>
        <p:sp>
          <p:nvSpPr>
            <p:cNvPr id="7545" name="Google Shape;7545;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3"/>
          <p:cNvGrpSpPr/>
          <p:nvPr/>
        </p:nvGrpSpPr>
        <p:grpSpPr>
          <a:xfrm>
            <a:off x="845106" y="2730099"/>
            <a:ext cx="354586" cy="354586"/>
            <a:chOff x="-32927950" y="3227275"/>
            <a:chExt cx="292225" cy="292225"/>
          </a:xfrm>
        </p:grpSpPr>
        <p:sp>
          <p:nvSpPr>
            <p:cNvPr id="7550" name="Google Shape;7550;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83"/>
          <p:cNvGrpSpPr/>
          <p:nvPr/>
        </p:nvGrpSpPr>
        <p:grpSpPr>
          <a:xfrm>
            <a:off x="844621" y="3201213"/>
            <a:ext cx="355557" cy="353645"/>
            <a:chOff x="-32927950" y="3586425"/>
            <a:chExt cx="293025" cy="291450"/>
          </a:xfrm>
        </p:grpSpPr>
        <p:sp>
          <p:nvSpPr>
            <p:cNvPr id="7556" name="Google Shape;7556;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3"/>
          <p:cNvGrpSpPr/>
          <p:nvPr/>
        </p:nvGrpSpPr>
        <p:grpSpPr>
          <a:xfrm>
            <a:off x="845106" y="3665198"/>
            <a:ext cx="354586" cy="355557"/>
            <a:chOff x="-32927950" y="3944800"/>
            <a:chExt cx="292225" cy="293025"/>
          </a:xfrm>
        </p:grpSpPr>
        <p:sp>
          <p:nvSpPr>
            <p:cNvPr id="7562" name="Google Shape;7562;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3"/>
          <p:cNvGrpSpPr/>
          <p:nvPr/>
        </p:nvGrpSpPr>
        <p:grpSpPr>
          <a:xfrm>
            <a:off x="3073898" y="2730449"/>
            <a:ext cx="354586" cy="353888"/>
            <a:chOff x="-31094350" y="3194000"/>
            <a:chExt cx="292225" cy="291650"/>
          </a:xfrm>
        </p:grpSpPr>
        <p:sp>
          <p:nvSpPr>
            <p:cNvPr id="7572" name="Google Shape;7572;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3"/>
          <p:cNvGrpSpPr/>
          <p:nvPr/>
        </p:nvGrpSpPr>
        <p:grpSpPr>
          <a:xfrm>
            <a:off x="3074368" y="3200941"/>
            <a:ext cx="353645" cy="354191"/>
            <a:chOff x="-31093575" y="3552550"/>
            <a:chExt cx="291450" cy="291900"/>
          </a:xfrm>
        </p:grpSpPr>
        <p:sp>
          <p:nvSpPr>
            <p:cNvPr id="7581" name="Google Shape;7581;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83"/>
          <p:cNvGrpSpPr/>
          <p:nvPr/>
        </p:nvGrpSpPr>
        <p:grpSpPr>
          <a:xfrm>
            <a:off x="3074368" y="3666169"/>
            <a:ext cx="353645" cy="353615"/>
            <a:chOff x="-31093575" y="3911725"/>
            <a:chExt cx="291450" cy="291425"/>
          </a:xfrm>
        </p:grpSpPr>
        <p:sp>
          <p:nvSpPr>
            <p:cNvPr id="7586" name="Google Shape;7586;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3"/>
          <p:cNvGrpSpPr/>
          <p:nvPr/>
        </p:nvGrpSpPr>
        <p:grpSpPr>
          <a:xfrm>
            <a:off x="2183798" y="4123136"/>
            <a:ext cx="356497" cy="354586"/>
            <a:chOff x="-29946000" y="3183175"/>
            <a:chExt cx="293800" cy="292225"/>
          </a:xfrm>
        </p:grpSpPr>
        <p:sp>
          <p:nvSpPr>
            <p:cNvPr id="7589" name="Google Shape;7589;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3"/>
          <p:cNvGrpSpPr/>
          <p:nvPr/>
        </p:nvGrpSpPr>
        <p:grpSpPr>
          <a:xfrm>
            <a:off x="2628330" y="1380289"/>
            <a:ext cx="358408" cy="354161"/>
            <a:chOff x="-34408675" y="3202075"/>
            <a:chExt cx="295375" cy="291875"/>
          </a:xfrm>
        </p:grpSpPr>
        <p:sp>
          <p:nvSpPr>
            <p:cNvPr id="7596" name="Google Shape;7596;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3"/>
          <p:cNvGrpSpPr/>
          <p:nvPr/>
        </p:nvGrpSpPr>
        <p:grpSpPr>
          <a:xfrm>
            <a:off x="2630241" y="1820283"/>
            <a:ext cx="354586" cy="356254"/>
            <a:chOff x="-34405525" y="3558075"/>
            <a:chExt cx="292225" cy="293600"/>
          </a:xfrm>
        </p:grpSpPr>
        <p:sp>
          <p:nvSpPr>
            <p:cNvPr id="7601" name="Google Shape;7601;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3"/>
          <p:cNvGrpSpPr/>
          <p:nvPr/>
        </p:nvGrpSpPr>
        <p:grpSpPr>
          <a:xfrm>
            <a:off x="2629755" y="2256940"/>
            <a:ext cx="355557" cy="353615"/>
            <a:chOff x="-34406325" y="3919600"/>
            <a:chExt cx="293025" cy="291425"/>
          </a:xfrm>
        </p:grpSpPr>
        <p:sp>
          <p:nvSpPr>
            <p:cNvPr id="7605" name="Google Shape;7605;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1293653" y="2736303"/>
            <a:ext cx="353645" cy="342179"/>
            <a:chOff x="-32568800" y="3232000"/>
            <a:chExt cx="291450" cy="282000"/>
          </a:xfrm>
        </p:grpSpPr>
        <p:sp>
          <p:nvSpPr>
            <p:cNvPr id="7613" name="Google Shape;7613;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3"/>
          <p:cNvGrpSpPr/>
          <p:nvPr/>
        </p:nvGrpSpPr>
        <p:grpSpPr>
          <a:xfrm>
            <a:off x="1293183" y="3201213"/>
            <a:ext cx="354586" cy="353645"/>
            <a:chOff x="-32569575" y="3586425"/>
            <a:chExt cx="292225" cy="291450"/>
          </a:xfrm>
        </p:grpSpPr>
        <p:sp>
          <p:nvSpPr>
            <p:cNvPr id="7616" name="Google Shape;7616;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3"/>
          <p:cNvGrpSpPr/>
          <p:nvPr/>
        </p:nvGrpSpPr>
        <p:grpSpPr>
          <a:xfrm>
            <a:off x="1284098" y="3665805"/>
            <a:ext cx="372756" cy="354343"/>
            <a:chOff x="-32576675" y="3944600"/>
            <a:chExt cx="307200" cy="292025"/>
          </a:xfrm>
        </p:grpSpPr>
        <p:sp>
          <p:nvSpPr>
            <p:cNvPr id="7619" name="Google Shape;7619;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3"/>
          <p:cNvGrpSpPr/>
          <p:nvPr/>
        </p:nvGrpSpPr>
        <p:grpSpPr>
          <a:xfrm>
            <a:off x="3529065" y="2730100"/>
            <a:ext cx="354586" cy="354586"/>
            <a:chOff x="-30735200" y="3192625"/>
            <a:chExt cx="292225" cy="292225"/>
          </a:xfrm>
        </p:grpSpPr>
        <p:sp>
          <p:nvSpPr>
            <p:cNvPr id="7622" name="Google Shape;7622;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3"/>
          <p:cNvGrpSpPr/>
          <p:nvPr/>
        </p:nvGrpSpPr>
        <p:grpSpPr>
          <a:xfrm>
            <a:off x="3529065" y="3201532"/>
            <a:ext cx="354586" cy="353008"/>
            <a:chOff x="-30735200" y="3552550"/>
            <a:chExt cx="292225" cy="290925"/>
          </a:xfrm>
        </p:grpSpPr>
        <p:sp>
          <p:nvSpPr>
            <p:cNvPr id="7630" name="Google Shape;7630;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3"/>
          <p:cNvGrpSpPr/>
          <p:nvPr/>
        </p:nvGrpSpPr>
        <p:grpSpPr>
          <a:xfrm>
            <a:off x="3529065" y="3666154"/>
            <a:ext cx="354586" cy="353645"/>
            <a:chOff x="-30735200" y="3910925"/>
            <a:chExt cx="292225" cy="291450"/>
          </a:xfrm>
        </p:grpSpPr>
        <p:sp>
          <p:nvSpPr>
            <p:cNvPr id="7633" name="Google Shape;7633;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5" name="Google Shape;7635;p8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6" name="Google Shape;7636;p83"/>
          <p:cNvGrpSpPr/>
          <p:nvPr/>
        </p:nvGrpSpPr>
        <p:grpSpPr>
          <a:xfrm>
            <a:off x="4882910" y="1379021"/>
            <a:ext cx="358971" cy="359224"/>
            <a:chOff x="-57956275" y="3197925"/>
            <a:chExt cx="319000" cy="319225"/>
          </a:xfrm>
        </p:grpSpPr>
        <p:sp>
          <p:nvSpPr>
            <p:cNvPr id="7637" name="Google Shape;7637;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3"/>
          <p:cNvGrpSpPr/>
          <p:nvPr/>
        </p:nvGrpSpPr>
        <p:grpSpPr>
          <a:xfrm>
            <a:off x="4905064" y="1835446"/>
            <a:ext cx="314662" cy="358971"/>
            <a:chOff x="-57940525" y="3590375"/>
            <a:chExt cx="279625" cy="319000"/>
          </a:xfrm>
        </p:grpSpPr>
        <p:sp>
          <p:nvSpPr>
            <p:cNvPr id="7645" name="Google Shape;7645;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3"/>
          <p:cNvGrpSpPr/>
          <p:nvPr/>
        </p:nvGrpSpPr>
        <p:grpSpPr>
          <a:xfrm>
            <a:off x="4875945" y="2276817"/>
            <a:ext cx="358099" cy="358999"/>
            <a:chOff x="-57959425" y="3982600"/>
            <a:chExt cx="318225" cy="319025"/>
          </a:xfrm>
        </p:grpSpPr>
        <p:sp>
          <p:nvSpPr>
            <p:cNvPr id="7651" name="Google Shape;7651;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3"/>
          <p:cNvGrpSpPr/>
          <p:nvPr/>
        </p:nvGrpSpPr>
        <p:grpSpPr>
          <a:xfrm>
            <a:off x="7076112" y="1380146"/>
            <a:ext cx="357226" cy="357226"/>
            <a:chOff x="-55987225" y="3198925"/>
            <a:chExt cx="317450" cy="317450"/>
          </a:xfrm>
        </p:grpSpPr>
        <p:sp>
          <p:nvSpPr>
            <p:cNvPr id="7656" name="Google Shape;7656;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3"/>
          <p:cNvGrpSpPr/>
          <p:nvPr/>
        </p:nvGrpSpPr>
        <p:grpSpPr>
          <a:xfrm>
            <a:off x="7076112" y="1836178"/>
            <a:ext cx="357226" cy="357367"/>
            <a:chOff x="-55987225" y="3591025"/>
            <a:chExt cx="317450" cy="317575"/>
          </a:xfrm>
        </p:grpSpPr>
        <p:sp>
          <p:nvSpPr>
            <p:cNvPr id="7661" name="Google Shape;7661;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3"/>
          <p:cNvGrpSpPr/>
          <p:nvPr/>
        </p:nvGrpSpPr>
        <p:grpSpPr>
          <a:xfrm>
            <a:off x="7090027" y="2276817"/>
            <a:ext cx="358999" cy="358999"/>
            <a:chOff x="-55988800" y="3982600"/>
            <a:chExt cx="319025" cy="319025"/>
          </a:xfrm>
        </p:grpSpPr>
        <p:sp>
          <p:nvSpPr>
            <p:cNvPr id="7667" name="Google Shape;7667;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3"/>
          <p:cNvGrpSpPr/>
          <p:nvPr/>
        </p:nvGrpSpPr>
        <p:grpSpPr>
          <a:xfrm>
            <a:off x="5748546" y="2734774"/>
            <a:ext cx="356326" cy="358971"/>
            <a:chOff x="-54026025" y="3192625"/>
            <a:chExt cx="316650" cy="319000"/>
          </a:xfrm>
        </p:grpSpPr>
        <p:sp>
          <p:nvSpPr>
            <p:cNvPr id="7673" name="Google Shape;7673;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3"/>
          <p:cNvGrpSpPr/>
          <p:nvPr/>
        </p:nvGrpSpPr>
        <p:grpSpPr>
          <a:xfrm>
            <a:off x="5768492" y="3205748"/>
            <a:ext cx="316434" cy="358099"/>
            <a:chOff x="-54007925" y="3584850"/>
            <a:chExt cx="281200" cy="318225"/>
          </a:xfrm>
        </p:grpSpPr>
        <p:sp>
          <p:nvSpPr>
            <p:cNvPr id="7682" name="Google Shape;7682;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3"/>
          <p:cNvGrpSpPr/>
          <p:nvPr/>
        </p:nvGrpSpPr>
        <p:grpSpPr>
          <a:xfrm>
            <a:off x="5768492" y="3667633"/>
            <a:ext cx="316434" cy="358914"/>
            <a:chOff x="-54007925" y="3975575"/>
            <a:chExt cx="281200" cy="318950"/>
          </a:xfrm>
        </p:grpSpPr>
        <p:sp>
          <p:nvSpPr>
            <p:cNvPr id="7689" name="Google Shape;7689;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3"/>
          <p:cNvGrpSpPr/>
          <p:nvPr/>
        </p:nvGrpSpPr>
        <p:grpSpPr>
          <a:xfrm>
            <a:off x="8003359" y="2752104"/>
            <a:ext cx="274770" cy="358492"/>
            <a:chOff x="-52005775" y="3208025"/>
            <a:chExt cx="244175" cy="318575"/>
          </a:xfrm>
        </p:grpSpPr>
        <p:sp>
          <p:nvSpPr>
            <p:cNvPr id="7694" name="Google Shape;7694;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3"/>
          <p:cNvGrpSpPr/>
          <p:nvPr/>
        </p:nvGrpSpPr>
        <p:grpSpPr>
          <a:xfrm>
            <a:off x="5309825" y="1380146"/>
            <a:ext cx="358099" cy="358099"/>
            <a:chOff x="-57568775" y="3198925"/>
            <a:chExt cx="318225" cy="318225"/>
          </a:xfrm>
        </p:grpSpPr>
        <p:sp>
          <p:nvSpPr>
            <p:cNvPr id="7706" name="Google Shape;7706;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5331543" y="1835446"/>
            <a:ext cx="314662" cy="358099"/>
            <a:chOff x="-57549075" y="3590375"/>
            <a:chExt cx="279625" cy="318225"/>
          </a:xfrm>
        </p:grpSpPr>
        <p:sp>
          <p:nvSpPr>
            <p:cNvPr id="7713" name="Google Shape;7713;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3"/>
          <p:cNvGrpSpPr/>
          <p:nvPr/>
        </p:nvGrpSpPr>
        <p:grpSpPr>
          <a:xfrm>
            <a:off x="5323740" y="2276817"/>
            <a:ext cx="359871" cy="359871"/>
            <a:chOff x="-57570350" y="3982600"/>
            <a:chExt cx="319800" cy="319800"/>
          </a:xfrm>
        </p:grpSpPr>
        <p:sp>
          <p:nvSpPr>
            <p:cNvPr id="7718" name="Google Shape;7718;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3"/>
          <p:cNvGrpSpPr/>
          <p:nvPr/>
        </p:nvGrpSpPr>
        <p:grpSpPr>
          <a:xfrm>
            <a:off x="7538779" y="1379246"/>
            <a:ext cx="314662" cy="358999"/>
            <a:chOff x="-55576850" y="3198125"/>
            <a:chExt cx="279625" cy="319025"/>
          </a:xfrm>
        </p:grpSpPr>
        <p:sp>
          <p:nvSpPr>
            <p:cNvPr id="7723" name="Google Shape;7723;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3"/>
          <p:cNvGrpSpPr/>
          <p:nvPr/>
        </p:nvGrpSpPr>
        <p:grpSpPr>
          <a:xfrm>
            <a:off x="7516174" y="1835221"/>
            <a:ext cx="359871" cy="358324"/>
            <a:chOff x="-55596550" y="3590175"/>
            <a:chExt cx="319800" cy="318425"/>
          </a:xfrm>
        </p:grpSpPr>
        <p:sp>
          <p:nvSpPr>
            <p:cNvPr id="7728" name="Google Shape;7728;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3"/>
          <p:cNvGrpSpPr/>
          <p:nvPr/>
        </p:nvGrpSpPr>
        <p:grpSpPr>
          <a:xfrm>
            <a:off x="7531412" y="2276564"/>
            <a:ext cx="358999" cy="359252"/>
            <a:chOff x="-55595775" y="3982375"/>
            <a:chExt cx="319025" cy="319250"/>
          </a:xfrm>
        </p:grpSpPr>
        <p:sp>
          <p:nvSpPr>
            <p:cNvPr id="7733" name="Google Shape;7733;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3"/>
          <p:cNvGrpSpPr/>
          <p:nvPr/>
        </p:nvGrpSpPr>
        <p:grpSpPr>
          <a:xfrm>
            <a:off x="6188595" y="2734774"/>
            <a:ext cx="358999" cy="358099"/>
            <a:chOff x="-53635375" y="3192625"/>
            <a:chExt cx="319025" cy="318225"/>
          </a:xfrm>
        </p:grpSpPr>
        <p:sp>
          <p:nvSpPr>
            <p:cNvPr id="7740" name="Google Shape;7740;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6210763" y="3205748"/>
            <a:ext cx="314662" cy="358999"/>
            <a:chOff x="-53615675" y="3584850"/>
            <a:chExt cx="279625" cy="319025"/>
          </a:xfrm>
        </p:grpSpPr>
        <p:sp>
          <p:nvSpPr>
            <p:cNvPr id="7744" name="Google Shape;7744;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6188609" y="3668674"/>
            <a:ext cx="358971" cy="357874"/>
            <a:chOff x="-53634575" y="3976500"/>
            <a:chExt cx="319000" cy="318025"/>
          </a:xfrm>
        </p:grpSpPr>
        <p:sp>
          <p:nvSpPr>
            <p:cNvPr id="7748" name="Google Shape;7748;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3"/>
          <p:cNvGrpSpPr/>
          <p:nvPr/>
        </p:nvGrpSpPr>
        <p:grpSpPr>
          <a:xfrm>
            <a:off x="7983413" y="3211628"/>
            <a:ext cx="314662" cy="358436"/>
            <a:chOff x="-52023900" y="3590075"/>
            <a:chExt cx="279625" cy="318525"/>
          </a:xfrm>
        </p:grpSpPr>
        <p:sp>
          <p:nvSpPr>
            <p:cNvPr id="7757" name="Google Shape;7757;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3"/>
          <p:cNvGrpSpPr/>
          <p:nvPr/>
        </p:nvGrpSpPr>
        <p:grpSpPr>
          <a:xfrm>
            <a:off x="5746654" y="1380146"/>
            <a:ext cx="358971" cy="358971"/>
            <a:chOff x="-57173375" y="3198925"/>
            <a:chExt cx="319000" cy="319000"/>
          </a:xfrm>
        </p:grpSpPr>
        <p:sp>
          <p:nvSpPr>
            <p:cNvPr id="7765" name="Google Shape;7765;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3"/>
          <p:cNvGrpSpPr/>
          <p:nvPr/>
        </p:nvGrpSpPr>
        <p:grpSpPr>
          <a:xfrm>
            <a:off x="5747541" y="1857587"/>
            <a:ext cx="357198" cy="314690"/>
            <a:chOff x="-57176525" y="3610050"/>
            <a:chExt cx="317425" cy="279650"/>
          </a:xfrm>
        </p:grpSpPr>
        <p:sp>
          <p:nvSpPr>
            <p:cNvPr id="7770" name="Google Shape;7770;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83"/>
          <p:cNvGrpSpPr/>
          <p:nvPr/>
        </p:nvGrpSpPr>
        <p:grpSpPr>
          <a:xfrm>
            <a:off x="7957995" y="1380146"/>
            <a:ext cx="358099" cy="356326"/>
            <a:chOff x="-55202750" y="3198925"/>
            <a:chExt cx="318225" cy="316650"/>
          </a:xfrm>
        </p:grpSpPr>
        <p:sp>
          <p:nvSpPr>
            <p:cNvPr id="7776" name="Google Shape;7776;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3"/>
          <p:cNvGrpSpPr/>
          <p:nvPr/>
        </p:nvGrpSpPr>
        <p:grpSpPr>
          <a:xfrm>
            <a:off x="7968629" y="1835446"/>
            <a:ext cx="336830" cy="358099"/>
            <a:chOff x="-55194875" y="3590375"/>
            <a:chExt cx="299325" cy="318225"/>
          </a:xfrm>
        </p:grpSpPr>
        <p:sp>
          <p:nvSpPr>
            <p:cNvPr id="7779" name="Google Shape;7779;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3"/>
          <p:cNvGrpSpPr/>
          <p:nvPr/>
        </p:nvGrpSpPr>
        <p:grpSpPr>
          <a:xfrm>
            <a:off x="7973247" y="2277717"/>
            <a:ext cx="357198" cy="357198"/>
            <a:chOff x="-55203525" y="3983400"/>
            <a:chExt cx="317425" cy="317425"/>
          </a:xfrm>
        </p:grpSpPr>
        <p:sp>
          <p:nvSpPr>
            <p:cNvPr id="7785" name="Google Shape;7785;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6639727" y="2734774"/>
            <a:ext cx="335930" cy="358971"/>
            <a:chOff x="-53232900" y="3192625"/>
            <a:chExt cx="298525" cy="319000"/>
          </a:xfrm>
        </p:grpSpPr>
        <p:sp>
          <p:nvSpPr>
            <p:cNvPr id="7789" name="Google Shape;7789;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3"/>
          <p:cNvGrpSpPr/>
          <p:nvPr/>
        </p:nvGrpSpPr>
        <p:grpSpPr>
          <a:xfrm>
            <a:off x="6629093" y="3205748"/>
            <a:ext cx="357198" cy="356326"/>
            <a:chOff x="-53242350" y="3584850"/>
            <a:chExt cx="317425" cy="316650"/>
          </a:xfrm>
        </p:grpSpPr>
        <p:sp>
          <p:nvSpPr>
            <p:cNvPr id="7798" name="Google Shape;7798;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3"/>
          <p:cNvGrpSpPr/>
          <p:nvPr/>
        </p:nvGrpSpPr>
        <p:grpSpPr>
          <a:xfrm>
            <a:off x="6650362" y="3668449"/>
            <a:ext cx="314662" cy="358999"/>
            <a:chOff x="-53224225" y="3976300"/>
            <a:chExt cx="279625" cy="319025"/>
          </a:xfrm>
        </p:grpSpPr>
        <p:sp>
          <p:nvSpPr>
            <p:cNvPr id="7804" name="Google Shape;7804;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83"/>
          <p:cNvGrpSpPr/>
          <p:nvPr/>
        </p:nvGrpSpPr>
        <p:grpSpPr>
          <a:xfrm>
            <a:off x="7961258" y="3676129"/>
            <a:ext cx="358971" cy="358408"/>
            <a:chOff x="-52043575" y="3983125"/>
            <a:chExt cx="319000" cy="318500"/>
          </a:xfrm>
        </p:grpSpPr>
        <p:sp>
          <p:nvSpPr>
            <p:cNvPr id="7812" name="Google Shape;7812;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3"/>
          <p:cNvGrpSpPr/>
          <p:nvPr/>
        </p:nvGrpSpPr>
        <p:grpSpPr>
          <a:xfrm>
            <a:off x="6215199" y="1380146"/>
            <a:ext cx="314662" cy="358971"/>
            <a:chOff x="-56766175" y="3198925"/>
            <a:chExt cx="279625" cy="319000"/>
          </a:xfrm>
        </p:grpSpPr>
        <p:sp>
          <p:nvSpPr>
            <p:cNvPr id="7822" name="Google Shape;7822;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3"/>
          <p:cNvGrpSpPr/>
          <p:nvPr/>
        </p:nvGrpSpPr>
        <p:grpSpPr>
          <a:xfrm>
            <a:off x="6214313" y="1835446"/>
            <a:ext cx="316434" cy="358099"/>
            <a:chOff x="-56766175" y="3590375"/>
            <a:chExt cx="281200" cy="318225"/>
          </a:xfrm>
        </p:grpSpPr>
        <p:sp>
          <p:nvSpPr>
            <p:cNvPr id="7830" name="Google Shape;7830;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3"/>
          <p:cNvGrpSpPr/>
          <p:nvPr/>
        </p:nvGrpSpPr>
        <p:grpSpPr>
          <a:xfrm>
            <a:off x="6251269" y="2276817"/>
            <a:ext cx="272126" cy="358099"/>
            <a:chOff x="-56747275" y="3982600"/>
            <a:chExt cx="241825" cy="318225"/>
          </a:xfrm>
        </p:grpSpPr>
        <p:sp>
          <p:nvSpPr>
            <p:cNvPr id="7835" name="Google Shape;7835;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3"/>
          <p:cNvGrpSpPr/>
          <p:nvPr/>
        </p:nvGrpSpPr>
        <p:grpSpPr>
          <a:xfrm>
            <a:off x="4859020" y="3219055"/>
            <a:ext cx="358999" cy="342991"/>
            <a:chOff x="-54812875" y="3596675"/>
            <a:chExt cx="319025" cy="304800"/>
          </a:xfrm>
        </p:grpSpPr>
        <p:sp>
          <p:nvSpPr>
            <p:cNvPr id="7843" name="Google Shape;7843;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0" name="Google Shape;7850;p8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2" name="Google Shape;7852;p83"/>
          <p:cNvGrpSpPr/>
          <p:nvPr/>
        </p:nvGrpSpPr>
        <p:grpSpPr>
          <a:xfrm>
            <a:off x="4881188" y="3675538"/>
            <a:ext cx="314662" cy="358099"/>
            <a:chOff x="-54793175" y="3982600"/>
            <a:chExt cx="279625" cy="318225"/>
          </a:xfrm>
        </p:grpSpPr>
        <p:sp>
          <p:nvSpPr>
            <p:cNvPr id="7853" name="Google Shape;7853;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3"/>
          <p:cNvGrpSpPr/>
          <p:nvPr/>
        </p:nvGrpSpPr>
        <p:grpSpPr>
          <a:xfrm>
            <a:off x="7092647" y="2734774"/>
            <a:ext cx="314662" cy="358099"/>
            <a:chOff x="-52832000" y="3192625"/>
            <a:chExt cx="279625" cy="318225"/>
          </a:xfrm>
        </p:grpSpPr>
        <p:sp>
          <p:nvSpPr>
            <p:cNvPr id="7861" name="Google Shape;7861;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3"/>
          <p:cNvGrpSpPr/>
          <p:nvPr/>
        </p:nvGrpSpPr>
        <p:grpSpPr>
          <a:xfrm>
            <a:off x="5779179" y="2276142"/>
            <a:ext cx="323524" cy="358774"/>
            <a:chOff x="-57162350" y="3982000"/>
            <a:chExt cx="287500" cy="318825"/>
          </a:xfrm>
        </p:grpSpPr>
        <p:sp>
          <p:nvSpPr>
            <p:cNvPr id="7870" name="Google Shape;7870;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3"/>
          <p:cNvGrpSpPr/>
          <p:nvPr/>
        </p:nvGrpSpPr>
        <p:grpSpPr>
          <a:xfrm>
            <a:off x="7070492" y="3206648"/>
            <a:ext cx="358971" cy="357198"/>
            <a:chOff x="-52851675" y="3585650"/>
            <a:chExt cx="319000" cy="317425"/>
          </a:xfrm>
        </p:grpSpPr>
        <p:sp>
          <p:nvSpPr>
            <p:cNvPr id="7879" name="Google Shape;7879;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3"/>
          <p:cNvGrpSpPr/>
          <p:nvPr/>
        </p:nvGrpSpPr>
        <p:grpSpPr>
          <a:xfrm>
            <a:off x="7092647" y="3668449"/>
            <a:ext cx="314662" cy="358999"/>
            <a:chOff x="-52832000" y="3976300"/>
            <a:chExt cx="279625" cy="319025"/>
          </a:xfrm>
        </p:grpSpPr>
        <p:sp>
          <p:nvSpPr>
            <p:cNvPr id="7886" name="Google Shape;7886;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3"/>
          <p:cNvGrpSpPr/>
          <p:nvPr/>
        </p:nvGrpSpPr>
        <p:grpSpPr>
          <a:xfrm>
            <a:off x="6209853" y="4123097"/>
            <a:ext cx="316434" cy="358099"/>
            <a:chOff x="-51633225" y="3198925"/>
            <a:chExt cx="281200" cy="318225"/>
          </a:xfrm>
        </p:grpSpPr>
        <p:sp>
          <p:nvSpPr>
            <p:cNvPr id="7892" name="Google Shape;7892;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83"/>
          <p:cNvGrpSpPr/>
          <p:nvPr/>
        </p:nvGrpSpPr>
        <p:grpSpPr>
          <a:xfrm>
            <a:off x="6628676" y="1381018"/>
            <a:ext cx="365188" cy="357226"/>
            <a:chOff x="-56396775" y="3199700"/>
            <a:chExt cx="324525" cy="317450"/>
          </a:xfrm>
        </p:grpSpPr>
        <p:sp>
          <p:nvSpPr>
            <p:cNvPr id="7900" name="Google Shape;7900;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3"/>
          <p:cNvGrpSpPr/>
          <p:nvPr/>
        </p:nvGrpSpPr>
        <p:grpSpPr>
          <a:xfrm>
            <a:off x="6631771" y="1846953"/>
            <a:ext cx="358999" cy="335958"/>
            <a:chOff x="-56394425" y="3600600"/>
            <a:chExt cx="319025" cy="298550"/>
          </a:xfrm>
        </p:grpSpPr>
        <p:sp>
          <p:nvSpPr>
            <p:cNvPr id="7907" name="Google Shape;7907;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3"/>
          <p:cNvGrpSpPr/>
          <p:nvPr/>
        </p:nvGrpSpPr>
        <p:grpSpPr>
          <a:xfrm>
            <a:off x="6662538" y="2277717"/>
            <a:ext cx="327068" cy="357198"/>
            <a:chOff x="-56379450" y="3983400"/>
            <a:chExt cx="290650" cy="317425"/>
          </a:xfrm>
        </p:grpSpPr>
        <p:sp>
          <p:nvSpPr>
            <p:cNvPr id="7911" name="Google Shape;7911;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5326242" y="2741864"/>
            <a:ext cx="316434" cy="358971"/>
            <a:chOff x="-54401725" y="3198925"/>
            <a:chExt cx="281200" cy="319000"/>
          </a:xfrm>
        </p:grpSpPr>
        <p:sp>
          <p:nvSpPr>
            <p:cNvPr id="7920" name="Google Shape;7920;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3"/>
          <p:cNvGrpSpPr/>
          <p:nvPr/>
        </p:nvGrpSpPr>
        <p:grpSpPr>
          <a:xfrm>
            <a:off x="5327128" y="3211965"/>
            <a:ext cx="314662" cy="358099"/>
            <a:chOff x="-54401725" y="3590375"/>
            <a:chExt cx="279625" cy="318225"/>
          </a:xfrm>
        </p:grpSpPr>
        <p:sp>
          <p:nvSpPr>
            <p:cNvPr id="7932" name="Google Shape;7932;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3"/>
          <p:cNvGrpSpPr/>
          <p:nvPr/>
        </p:nvGrpSpPr>
        <p:grpSpPr>
          <a:xfrm>
            <a:off x="5324920" y="3675538"/>
            <a:ext cx="319079" cy="358099"/>
            <a:chOff x="-54403300" y="3982600"/>
            <a:chExt cx="283550" cy="318225"/>
          </a:xfrm>
        </p:grpSpPr>
        <p:sp>
          <p:nvSpPr>
            <p:cNvPr id="7939" name="Google Shape;7939;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3"/>
          <p:cNvGrpSpPr/>
          <p:nvPr/>
        </p:nvGrpSpPr>
        <p:grpSpPr>
          <a:xfrm>
            <a:off x="7512313" y="2736772"/>
            <a:ext cx="356298" cy="356973"/>
            <a:chOff x="-52458650" y="3194400"/>
            <a:chExt cx="316625" cy="317225"/>
          </a:xfrm>
        </p:grpSpPr>
        <p:sp>
          <p:nvSpPr>
            <p:cNvPr id="7945" name="Google Shape;7945;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3"/>
          <p:cNvGrpSpPr/>
          <p:nvPr/>
        </p:nvGrpSpPr>
        <p:grpSpPr>
          <a:xfrm>
            <a:off x="4881188" y="2741864"/>
            <a:ext cx="314662" cy="358971"/>
            <a:chOff x="-54793175" y="3198925"/>
            <a:chExt cx="279625" cy="319000"/>
          </a:xfrm>
        </p:grpSpPr>
        <p:sp>
          <p:nvSpPr>
            <p:cNvPr id="7954" name="Google Shape;7954;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3"/>
          <p:cNvGrpSpPr/>
          <p:nvPr/>
        </p:nvGrpSpPr>
        <p:grpSpPr>
          <a:xfrm>
            <a:off x="7521611" y="3205748"/>
            <a:ext cx="337703" cy="357845"/>
            <a:chOff x="-52450000" y="3584850"/>
            <a:chExt cx="300100" cy="318000"/>
          </a:xfrm>
        </p:grpSpPr>
        <p:sp>
          <p:nvSpPr>
            <p:cNvPr id="7962" name="Google Shape;7962;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3"/>
          <p:cNvGrpSpPr/>
          <p:nvPr/>
        </p:nvGrpSpPr>
        <p:grpSpPr>
          <a:xfrm>
            <a:off x="7533131" y="3670221"/>
            <a:ext cx="314662" cy="357226"/>
            <a:chOff x="-52440550" y="3977875"/>
            <a:chExt cx="279625" cy="317450"/>
          </a:xfrm>
        </p:grpSpPr>
        <p:sp>
          <p:nvSpPr>
            <p:cNvPr id="7970" name="Google Shape;7970;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3"/>
          <p:cNvGrpSpPr/>
          <p:nvPr/>
        </p:nvGrpSpPr>
        <p:grpSpPr>
          <a:xfrm>
            <a:off x="6645066" y="4126427"/>
            <a:ext cx="314662" cy="358999"/>
            <a:chOff x="-51623775" y="3584850"/>
            <a:chExt cx="279625" cy="319025"/>
          </a:xfrm>
        </p:grpSpPr>
        <p:sp>
          <p:nvSpPr>
            <p:cNvPr id="7979" name="Google Shape;7979;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8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89" name="Google Shape;7989;p8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93"/>
        <p:cNvGrpSpPr/>
        <p:nvPr/>
      </p:nvGrpSpPr>
      <p:grpSpPr>
        <a:xfrm>
          <a:off x="0" y="0"/>
          <a:ext cx="0" cy="0"/>
          <a:chOff x="0" y="0"/>
          <a:chExt cx="0" cy="0"/>
        </a:xfrm>
      </p:grpSpPr>
      <p:grpSp>
        <p:nvGrpSpPr>
          <p:cNvPr id="7994" name="Google Shape;7994;p84"/>
          <p:cNvGrpSpPr/>
          <p:nvPr/>
        </p:nvGrpSpPr>
        <p:grpSpPr>
          <a:xfrm>
            <a:off x="885675" y="1386849"/>
            <a:ext cx="276003" cy="357300"/>
            <a:chOff x="-50469125" y="3183175"/>
            <a:chExt cx="233150" cy="301825"/>
          </a:xfrm>
        </p:grpSpPr>
        <p:sp>
          <p:nvSpPr>
            <p:cNvPr id="7995" name="Google Shape;7995;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4"/>
          <p:cNvGrpSpPr/>
          <p:nvPr/>
        </p:nvGrpSpPr>
        <p:grpSpPr>
          <a:xfrm>
            <a:off x="845574" y="1822251"/>
            <a:ext cx="356205" cy="355288"/>
            <a:chOff x="-50504575" y="3550975"/>
            <a:chExt cx="300900" cy="300125"/>
          </a:xfrm>
        </p:grpSpPr>
        <p:sp>
          <p:nvSpPr>
            <p:cNvPr id="7999" name="Google Shape;7999;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4"/>
          <p:cNvGrpSpPr/>
          <p:nvPr/>
        </p:nvGrpSpPr>
        <p:grpSpPr>
          <a:xfrm>
            <a:off x="845574" y="2260493"/>
            <a:ext cx="356205" cy="354341"/>
            <a:chOff x="-50503000" y="3921175"/>
            <a:chExt cx="300900" cy="299325"/>
          </a:xfrm>
        </p:grpSpPr>
        <p:sp>
          <p:nvSpPr>
            <p:cNvPr id="8004" name="Google Shape;8004;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4"/>
          <p:cNvGrpSpPr/>
          <p:nvPr/>
        </p:nvGrpSpPr>
        <p:grpSpPr>
          <a:xfrm>
            <a:off x="3049627" y="1406411"/>
            <a:ext cx="355258" cy="356205"/>
            <a:chOff x="-48630025" y="3199700"/>
            <a:chExt cx="300100" cy="300900"/>
          </a:xfrm>
        </p:grpSpPr>
        <p:sp>
          <p:nvSpPr>
            <p:cNvPr id="8010" name="Google Shape;8010;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4"/>
          <p:cNvGrpSpPr/>
          <p:nvPr/>
        </p:nvGrpSpPr>
        <p:grpSpPr>
          <a:xfrm>
            <a:off x="3049627" y="1843707"/>
            <a:ext cx="355258" cy="355258"/>
            <a:chOff x="-48630025" y="3569100"/>
            <a:chExt cx="300100" cy="300100"/>
          </a:xfrm>
        </p:grpSpPr>
        <p:sp>
          <p:nvSpPr>
            <p:cNvPr id="8014" name="Google Shape;8014;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4"/>
          <p:cNvGrpSpPr/>
          <p:nvPr/>
        </p:nvGrpSpPr>
        <p:grpSpPr>
          <a:xfrm>
            <a:off x="3050101" y="2281003"/>
            <a:ext cx="354311" cy="353394"/>
            <a:chOff x="-48629225" y="3938500"/>
            <a:chExt cx="299300" cy="298525"/>
          </a:xfrm>
        </p:grpSpPr>
        <p:sp>
          <p:nvSpPr>
            <p:cNvPr id="8025" name="Google Shape;8025;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4"/>
          <p:cNvGrpSpPr/>
          <p:nvPr/>
        </p:nvGrpSpPr>
        <p:grpSpPr>
          <a:xfrm>
            <a:off x="1785504" y="2752344"/>
            <a:ext cx="311458" cy="354341"/>
            <a:chOff x="-46762575" y="3200500"/>
            <a:chExt cx="263100" cy="299325"/>
          </a:xfrm>
        </p:grpSpPr>
        <p:sp>
          <p:nvSpPr>
            <p:cNvPr id="8030" name="Google Shape;8030;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4"/>
          <p:cNvGrpSpPr/>
          <p:nvPr/>
        </p:nvGrpSpPr>
        <p:grpSpPr>
          <a:xfrm>
            <a:off x="1763589" y="3211066"/>
            <a:ext cx="355288" cy="312375"/>
            <a:chOff x="-46779900" y="3588000"/>
            <a:chExt cx="300125" cy="263875"/>
          </a:xfrm>
        </p:grpSpPr>
        <p:sp>
          <p:nvSpPr>
            <p:cNvPr id="8036" name="Google Shape;8036;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4"/>
          <p:cNvGrpSpPr/>
          <p:nvPr/>
        </p:nvGrpSpPr>
        <p:grpSpPr>
          <a:xfrm>
            <a:off x="1764062" y="3625988"/>
            <a:ext cx="354341" cy="353394"/>
            <a:chOff x="-46779100" y="3938500"/>
            <a:chExt cx="299325" cy="298525"/>
          </a:xfrm>
        </p:grpSpPr>
        <p:sp>
          <p:nvSpPr>
            <p:cNvPr id="8041" name="Google Shape;8041;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84"/>
          <p:cNvGrpSpPr/>
          <p:nvPr/>
        </p:nvGrpSpPr>
        <p:grpSpPr>
          <a:xfrm>
            <a:off x="3971800" y="2758855"/>
            <a:ext cx="355258" cy="355288"/>
            <a:chOff x="-44924250" y="3206000"/>
            <a:chExt cx="300100" cy="300125"/>
          </a:xfrm>
        </p:grpSpPr>
        <p:sp>
          <p:nvSpPr>
            <p:cNvPr id="8044" name="Google Shape;8044;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4"/>
          <p:cNvGrpSpPr/>
          <p:nvPr/>
        </p:nvGrpSpPr>
        <p:grpSpPr>
          <a:xfrm>
            <a:off x="1286286" y="1386849"/>
            <a:ext cx="355258" cy="355258"/>
            <a:chOff x="-50134375" y="3183175"/>
            <a:chExt cx="300100" cy="300100"/>
          </a:xfrm>
        </p:grpSpPr>
        <p:sp>
          <p:nvSpPr>
            <p:cNvPr id="8050" name="Google Shape;8050;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4"/>
          <p:cNvGrpSpPr/>
          <p:nvPr/>
        </p:nvGrpSpPr>
        <p:grpSpPr>
          <a:xfrm>
            <a:off x="1286286" y="1822251"/>
            <a:ext cx="355258" cy="355288"/>
            <a:chOff x="-50134375" y="3550975"/>
            <a:chExt cx="300100" cy="300125"/>
          </a:xfrm>
        </p:grpSpPr>
        <p:sp>
          <p:nvSpPr>
            <p:cNvPr id="8061" name="Google Shape;8061;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4"/>
          <p:cNvGrpSpPr/>
          <p:nvPr/>
        </p:nvGrpSpPr>
        <p:grpSpPr>
          <a:xfrm>
            <a:off x="1286286" y="2259783"/>
            <a:ext cx="355258" cy="355051"/>
            <a:chOff x="-50134375" y="3920575"/>
            <a:chExt cx="300100" cy="299925"/>
          </a:xfrm>
        </p:grpSpPr>
        <p:sp>
          <p:nvSpPr>
            <p:cNvPr id="8064" name="Google Shape;8064;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4"/>
          <p:cNvGrpSpPr/>
          <p:nvPr/>
        </p:nvGrpSpPr>
        <p:grpSpPr>
          <a:xfrm>
            <a:off x="3497010" y="1407358"/>
            <a:ext cx="357123" cy="355258"/>
            <a:chOff x="-48262200" y="3200500"/>
            <a:chExt cx="301675" cy="300100"/>
          </a:xfrm>
        </p:grpSpPr>
        <p:sp>
          <p:nvSpPr>
            <p:cNvPr id="8068" name="Google Shape;8068;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4"/>
          <p:cNvGrpSpPr/>
          <p:nvPr/>
        </p:nvGrpSpPr>
        <p:grpSpPr>
          <a:xfrm>
            <a:off x="3526383" y="1844447"/>
            <a:ext cx="298377" cy="354519"/>
            <a:chOff x="-48233050" y="3569725"/>
            <a:chExt cx="252050" cy="299475"/>
          </a:xfrm>
        </p:grpSpPr>
        <p:sp>
          <p:nvSpPr>
            <p:cNvPr id="8078" name="Google Shape;8078;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4"/>
          <p:cNvGrpSpPr/>
          <p:nvPr/>
        </p:nvGrpSpPr>
        <p:grpSpPr>
          <a:xfrm>
            <a:off x="3550148" y="2278191"/>
            <a:ext cx="250847" cy="358070"/>
            <a:chOff x="-48216525" y="3936125"/>
            <a:chExt cx="211900" cy="302475"/>
          </a:xfrm>
        </p:grpSpPr>
        <p:sp>
          <p:nvSpPr>
            <p:cNvPr id="8082" name="Google Shape;8082;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4"/>
          <p:cNvGrpSpPr/>
          <p:nvPr/>
        </p:nvGrpSpPr>
        <p:grpSpPr>
          <a:xfrm>
            <a:off x="2205866" y="2753261"/>
            <a:ext cx="355258" cy="355288"/>
            <a:chOff x="-46410500" y="3201275"/>
            <a:chExt cx="300100" cy="300125"/>
          </a:xfrm>
        </p:grpSpPr>
        <p:sp>
          <p:nvSpPr>
            <p:cNvPr id="8087" name="Google Shape;8087;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4"/>
          <p:cNvGrpSpPr/>
          <p:nvPr/>
        </p:nvGrpSpPr>
        <p:grpSpPr>
          <a:xfrm>
            <a:off x="2205866" y="3188692"/>
            <a:ext cx="355258" cy="356205"/>
            <a:chOff x="-46409700" y="3569100"/>
            <a:chExt cx="300100" cy="300900"/>
          </a:xfrm>
        </p:grpSpPr>
        <p:sp>
          <p:nvSpPr>
            <p:cNvPr id="8093" name="Google Shape;8093;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84"/>
          <p:cNvGrpSpPr/>
          <p:nvPr/>
        </p:nvGrpSpPr>
        <p:grpSpPr>
          <a:xfrm>
            <a:off x="2193747" y="3624124"/>
            <a:ext cx="379497" cy="358070"/>
            <a:chOff x="-46422300" y="3936925"/>
            <a:chExt cx="320575" cy="302475"/>
          </a:xfrm>
        </p:grpSpPr>
        <p:sp>
          <p:nvSpPr>
            <p:cNvPr id="8099" name="Google Shape;8099;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4"/>
          <p:cNvGrpSpPr/>
          <p:nvPr/>
        </p:nvGrpSpPr>
        <p:grpSpPr>
          <a:xfrm>
            <a:off x="3971326" y="3178452"/>
            <a:ext cx="356205" cy="355258"/>
            <a:chOff x="-44914800" y="3560450"/>
            <a:chExt cx="300900" cy="300100"/>
          </a:xfrm>
        </p:grpSpPr>
        <p:sp>
          <p:nvSpPr>
            <p:cNvPr id="8102" name="Google Shape;8102;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4"/>
          <p:cNvGrpSpPr/>
          <p:nvPr/>
        </p:nvGrpSpPr>
        <p:grpSpPr>
          <a:xfrm>
            <a:off x="1726378" y="1387086"/>
            <a:ext cx="354311" cy="354104"/>
            <a:chOff x="-49764975" y="3183375"/>
            <a:chExt cx="299300" cy="299125"/>
          </a:xfrm>
        </p:grpSpPr>
        <p:sp>
          <p:nvSpPr>
            <p:cNvPr id="8108" name="Google Shape;8108;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4"/>
          <p:cNvGrpSpPr/>
          <p:nvPr/>
        </p:nvGrpSpPr>
        <p:grpSpPr>
          <a:xfrm>
            <a:off x="1726378" y="1822547"/>
            <a:ext cx="354311" cy="355909"/>
            <a:chOff x="-49764975" y="3551225"/>
            <a:chExt cx="299300" cy="300650"/>
          </a:xfrm>
        </p:grpSpPr>
        <p:sp>
          <p:nvSpPr>
            <p:cNvPr id="8118" name="Google Shape;8118;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4"/>
          <p:cNvGrpSpPr/>
          <p:nvPr/>
        </p:nvGrpSpPr>
        <p:grpSpPr>
          <a:xfrm>
            <a:off x="1724040" y="2259310"/>
            <a:ext cx="358987" cy="355525"/>
            <a:chOff x="-49766550" y="3920175"/>
            <a:chExt cx="303250" cy="300325"/>
          </a:xfrm>
        </p:grpSpPr>
        <p:sp>
          <p:nvSpPr>
            <p:cNvPr id="8130" name="Google Shape;8130;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4"/>
          <p:cNvGrpSpPr/>
          <p:nvPr/>
        </p:nvGrpSpPr>
        <p:grpSpPr>
          <a:xfrm>
            <a:off x="3939571" y="1407358"/>
            <a:ext cx="357123" cy="354341"/>
            <a:chOff x="-47892800" y="3200500"/>
            <a:chExt cx="301675" cy="299325"/>
          </a:xfrm>
        </p:grpSpPr>
        <p:sp>
          <p:nvSpPr>
            <p:cNvPr id="8135" name="Google Shape;8135;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4"/>
          <p:cNvGrpSpPr/>
          <p:nvPr/>
        </p:nvGrpSpPr>
        <p:grpSpPr>
          <a:xfrm>
            <a:off x="4003437" y="1843707"/>
            <a:ext cx="229391" cy="355258"/>
            <a:chOff x="-47839250" y="3569100"/>
            <a:chExt cx="193775" cy="300100"/>
          </a:xfrm>
        </p:grpSpPr>
        <p:sp>
          <p:nvSpPr>
            <p:cNvPr id="8142" name="Google Shape;8142;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4"/>
          <p:cNvGrpSpPr/>
          <p:nvPr/>
        </p:nvGrpSpPr>
        <p:grpSpPr>
          <a:xfrm>
            <a:off x="3940503" y="2280056"/>
            <a:ext cx="355258" cy="356205"/>
            <a:chOff x="-47892800" y="3937700"/>
            <a:chExt cx="300100" cy="300900"/>
          </a:xfrm>
        </p:grpSpPr>
        <p:sp>
          <p:nvSpPr>
            <p:cNvPr id="8149" name="Google Shape;8149;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4"/>
          <p:cNvGrpSpPr/>
          <p:nvPr/>
        </p:nvGrpSpPr>
        <p:grpSpPr>
          <a:xfrm>
            <a:off x="2645798" y="2773770"/>
            <a:ext cx="355258" cy="311458"/>
            <a:chOff x="-46042675" y="3218600"/>
            <a:chExt cx="300100" cy="263100"/>
          </a:xfrm>
        </p:grpSpPr>
        <p:sp>
          <p:nvSpPr>
            <p:cNvPr id="8158" name="Google Shape;8158;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4"/>
          <p:cNvGrpSpPr/>
          <p:nvPr/>
        </p:nvGrpSpPr>
        <p:grpSpPr>
          <a:xfrm>
            <a:off x="2645798" y="3188219"/>
            <a:ext cx="355258" cy="323118"/>
            <a:chOff x="-46042675" y="3568700"/>
            <a:chExt cx="300100" cy="272950"/>
          </a:xfrm>
        </p:grpSpPr>
        <p:sp>
          <p:nvSpPr>
            <p:cNvPr id="8165" name="Google Shape;8165;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4"/>
          <p:cNvGrpSpPr/>
          <p:nvPr/>
        </p:nvGrpSpPr>
        <p:grpSpPr>
          <a:xfrm>
            <a:off x="2687749" y="3625189"/>
            <a:ext cx="271357" cy="356057"/>
            <a:chOff x="-46007225" y="3937825"/>
            <a:chExt cx="229225" cy="300775"/>
          </a:xfrm>
        </p:grpSpPr>
        <p:sp>
          <p:nvSpPr>
            <p:cNvPr id="8170" name="Google Shape;8170;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4"/>
          <p:cNvGrpSpPr/>
          <p:nvPr/>
        </p:nvGrpSpPr>
        <p:grpSpPr>
          <a:xfrm>
            <a:off x="3993241" y="3615275"/>
            <a:ext cx="312375" cy="357596"/>
            <a:chOff x="-44895900" y="3929450"/>
            <a:chExt cx="263875" cy="302075"/>
          </a:xfrm>
        </p:grpSpPr>
        <p:sp>
          <p:nvSpPr>
            <p:cNvPr id="8181" name="Google Shape;8181;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4"/>
          <p:cNvGrpSpPr/>
          <p:nvPr/>
        </p:nvGrpSpPr>
        <p:grpSpPr>
          <a:xfrm>
            <a:off x="2167060" y="1398036"/>
            <a:ext cx="356205" cy="332885"/>
            <a:chOff x="-49397175" y="3192625"/>
            <a:chExt cx="300900" cy="281200"/>
          </a:xfrm>
        </p:grpSpPr>
        <p:sp>
          <p:nvSpPr>
            <p:cNvPr id="8188" name="Google Shape;8188;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4"/>
          <p:cNvGrpSpPr/>
          <p:nvPr/>
        </p:nvGrpSpPr>
        <p:grpSpPr>
          <a:xfrm>
            <a:off x="2193163" y="1822251"/>
            <a:ext cx="304000" cy="356205"/>
            <a:chOff x="-49375900" y="3550975"/>
            <a:chExt cx="256800" cy="300900"/>
          </a:xfrm>
        </p:grpSpPr>
        <p:sp>
          <p:nvSpPr>
            <p:cNvPr id="8196" name="Google Shape;8196;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4"/>
          <p:cNvGrpSpPr/>
          <p:nvPr/>
        </p:nvGrpSpPr>
        <p:grpSpPr>
          <a:xfrm>
            <a:off x="2188516" y="2259546"/>
            <a:ext cx="313293" cy="356205"/>
            <a:chOff x="-49378250" y="3920375"/>
            <a:chExt cx="264650" cy="300900"/>
          </a:xfrm>
        </p:grpSpPr>
        <p:sp>
          <p:nvSpPr>
            <p:cNvPr id="8208" name="Google Shape;8208;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4"/>
          <p:cNvGrpSpPr/>
          <p:nvPr/>
        </p:nvGrpSpPr>
        <p:grpSpPr>
          <a:xfrm>
            <a:off x="907504" y="2752344"/>
            <a:ext cx="312375" cy="357123"/>
            <a:chOff x="-47505300" y="3200500"/>
            <a:chExt cx="263875" cy="301675"/>
          </a:xfrm>
        </p:grpSpPr>
        <p:sp>
          <p:nvSpPr>
            <p:cNvPr id="8216" name="Google Shape;8216;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4"/>
          <p:cNvGrpSpPr/>
          <p:nvPr/>
        </p:nvGrpSpPr>
        <p:grpSpPr>
          <a:xfrm>
            <a:off x="885604" y="3188692"/>
            <a:ext cx="356176" cy="355051"/>
            <a:chOff x="-47524975" y="3569100"/>
            <a:chExt cx="300875" cy="299925"/>
          </a:xfrm>
        </p:grpSpPr>
        <p:sp>
          <p:nvSpPr>
            <p:cNvPr id="8230" name="Google Shape;8230;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4"/>
          <p:cNvGrpSpPr/>
          <p:nvPr/>
        </p:nvGrpSpPr>
        <p:grpSpPr>
          <a:xfrm>
            <a:off x="886062" y="3667954"/>
            <a:ext cx="355258" cy="270410"/>
            <a:chOff x="-47523400" y="3973950"/>
            <a:chExt cx="300100" cy="228425"/>
          </a:xfrm>
        </p:grpSpPr>
        <p:sp>
          <p:nvSpPr>
            <p:cNvPr id="8236" name="Google Shape;8236;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4"/>
          <p:cNvGrpSpPr/>
          <p:nvPr/>
        </p:nvGrpSpPr>
        <p:grpSpPr>
          <a:xfrm>
            <a:off x="3091183" y="2750953"/>
            <a:ext cx="354341" cy="357596"/>
            <a:chOff x="-45673275" y="3199325"/>
            <a:chExt cx="299325" cy="302075"/>
          </a:xfrm>
        </p:grpSpPr>
        <p:sp>
          <p:nvSpPr>
            <p:cNvPr id="8242" name="Google Shape;8242;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4"/>
          <p:cNvGrpSpPr/>
          <p:nvPr/>
        </p:nvGrpSpPr>
        <p:grpSpPr>
          <a:xfrm>
            <a:off x="3090251" y="3209202"/>
            <a:ext cx="356205" cy="314240"/>
            <a:chOff x="-45674075" y="3586425"/>
            <a:chExt cx="300900" cy="265450"/>
          </a:xfrm>
        </p:grpSpPr>
        <p:sp>
          <p:nvSpPr>
            <p:cNvPr id="8246" name="Google Shape;8246;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84"/>
          <p:cNvGrpSpPr/>
          <p:nvPr/>
        </p:nvGrpSpPr>
        <p:grpSpPr>
          <a:xfrm>
            <a:off x="3091183" y="3625041"/>
            <a:ext cx="354341" cy="356205"/>
            <a:chOff x="-45673275" y="3937700"/>
            <a:chExt cx="299325" cy="300900"/>
          </a:xfrm>
        </p:grpSpPr>
        <p:sp>
          <p:nvSpPr>
            <p:cNvPr id="8249" name="Google Shape;8249;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4"/>
          <p:cNvGrpSpPr/>
          <p:nvPr/>
        </p:nvGrpSpPr>
        <p:grpSpPr>
          <a:xfrm>
            <a:off x="2205349" y="4117825"/>
            <a:ext cx="356205" cy="356205"/>
            <a:chOff x="-44512325" y="3176075"/>
            <a:chExt cx="300900" cy="300900"/>
          </a:xfrm>
        </p:grpSpPr>
        <p:sp>
          <p:nvSpPr>
            <p:cNvPr id="8256" name="Google Shape;8256;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4"/>
          <p:cNvGrpSpPr/>
          <p:nvPr/>
        </p:nvGrpSpPr>
        <p:grpSpPr>
          <a:xfrm>
            <a:off x="2608689" y="1386849"/>
            <a:ext cx="354341" cy="354341"/>
            <a:chOff x="-49027775" y="3183175"/>
            <a:chExt cx="299325" cy="299325"/>
          </a:xfrm>
        </p:grpSpPr>
        <p:sp>
          <p:nvSpPr>
            <p:cNvPr id="8260" name="Google Shape;8260;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4"/>
          <p:cNvGrpSpPr/>
          <p:nvPr/>
        </p:nvGrpSpPr>
        <p:grpSpPr>
          <a:xfrm>
            <a:off x="2608230" y="1822251"/>
            <a:ext cx="355258" cy="357152"/>
            <a:chOff x="-49027775" y="3550975"/>
            <a:chExt cx="300100" cy="301700"/>
          </a:xfrm>
        </p:grpSpPr>
        <p:sp>
          <p:nvSpPr>
            <p:cNvPr id="8265" name="Google Shape;8265;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84"/>
          <p:cNvGrpSpPr/>
          <p:nvPr/>
        </p:nvGrpSpPr>
        <p:grpSpPr>
          <a:xfrm>
            <a:off x="2606306" y="2259310"/>
            <a:ext cx="359106" cy="355525"/>
            <a:chOff x="-49031025" y="3920175"/>
            <a:chExt cx="303350" cy="300325"/>
          </a:xfrm>
        </p:grpSpPr>
        <p:sp>
          <p:nvSpPr>
            <p:cNvPr id="8276" name="Google Shape;8276;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84"/>
          <p:cNvGrpSpPr/>
          <p:nvPr/>
        </p:nvGrpSpPr>
        <p:grpSpPr>
          <a:xfrm>
            <a:off x="1322411" y="2752344"/>
            <a:ext cx="356176" cy="354341"/>
            <a:chOff x="-47155575" y="3200500"/>
            <a:chExt cx="300875" cy="299325"/>
          </a:xfrm>
        </p:grpSpPr>
        <p:sp>
          <p:nvSpPr>
            <p:cNvPr id="8283" name="Google Shape;8283;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4"/>
          <p:cNvGrpSpPr/>
          <p:nvPr/>
        </p:nvGrpSpPr>
        <p:grpSpPr>
          <a:xfrm>
            <a:off x="1322870" y="3188692"/>
            <a:ext cx="355258" cy="355258"/>
            <a:chOff x="-47154800" y="3569100"/>
            <a:chExt cx="300100" cy="300100"/>
          </a:xfrm>
        </p:grpSpPr>
        <p:sp>
          <p:nvSpPr>
            <p:cNvPr id="8290" name="Google Shape;8290;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4"/>
          <p:cNvGrpSpPr/>
          <p:nvPr/>
        </p:nvGrpSpPr>
        <p:grpSpPr>
          <a:xfrm>
            <a:off x="1323343" y="3626905"/>
            <a:ext cx="354311" cy="353423"/>
            <a:chOff x="-47154000" y="3939275"/>
            <a:chExt cx="299300" cy="298550"/>
          </a:xfrm>
        </p:grpSpPr>
        <p:sp>
          <p:nvSpPr>
            <p:cNvPr id="8297" name="Google Shape;8297;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4"/>
          <p:cNvGrpSpPr/>
          <p:nvPr/>
        </p:nvGrpSpPr>
        <p:grpSpPr>
          <a:xfrm>
            <a:off x="3548633" y="2752344"/>
            <a:ext cx="312375" cy="354341"/>
            <a:chOff x="-45286550" y="3200500"/>
            <a:chExt cx="263875" cy="299325"/>
          </a:xfrm>
        </p:grpSpPr>
        <p:sp>
          <p:nvSpPr>
            <p:cNvPr id="8302" name="Google Shape;8302;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4"/>
          <p:cNvGrpSpPr/>
          <p:nvPr/>
        </p:nvGrpSpPr>
        <p:grpSpPr>
          <a:xfrm>
            <a:off x="3548633" y="3189639"/>
            <a:ext cx="312375" cy="354311"/>
            <a:chOff x="-45286550" y="3569900"/>
            <a:chExt cx="263875" cy="299300"/>
          </a:xfrm>
        </p:grpSpPr>
        <p:sp>
          <p:nvSpPr>
            <p:cNvPr id="8306" name="Google Shape;8306;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4"/>
          <p:cNvGrpSpPr/>
          <p:nvPr/>
        </p:nvGrpSpPr>
        <p:grpSpPr>
          <a:xfrm>
            <a:off x="3559820" y="3625988"/>
            <a:ext cx="290001" cy="355258"/>
            <a:chOff x="-45277900" y="3938500"/>
            <a:chExt cx="244975" cy="300100"/>
          </a:xfrm>
        </p:grpSpPr>
        <p:sp>
          <p:nvSpPr>
            <p:cNvPr id="8313" name="Google Shape;8313;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4"/>
          <p:cNvGrpSpPr/>
          <p:nvPr/>
        </p:nvGrpSpPr>
        <p:grpSpPr>
          <a:xfrm>
            <a:off x="2645769" y="4095090"/>
            <a:ext cx="355258" cy="355258"/>
            <a:chOff x="-44502875" y="3576975"/>
            <a:chExt cx="300100" cy="300100"/>
          </a:xfrm>
        </p:grpSpPr>
        <p:sp>
          <p:nvSpPr>
            <p:cNvPr id="8318" name="Google Shape;8318;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4"/>
          <p:cNvGrpSpPr/>
          <p:nvPr/>
        </p:nvGrpSpPr>
        <p:grpSpPr>
          <a:xfrm>
            <a:off x="4858981" y="1820745"/>
            <a:ext cx="356196" cy="354670"/>
            <a:chOff x="-13946200" y="3647075"/>
            <a:chExt cx="353650" cy="352100"/>
          </a:xfrm>
        </p:grpSpPr>
        <p:sp>
          <p:nvSpPr>
            <p:cNvPr id="8322" name="Google Shape;8322;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4"/>
          <p:cNvGrpSpPr/>
          <p:nvPr/>
        </p:nvGrpSpPr>
        <p:grpSpPr>
          <a:xfrm>
            <a:off x="6642374" y="1380228"/>
            <a:ext cx="357002" cy="354267"/>
            <a:chOff x="-12163025" y="3214275"/>
            <a:chExt cx="354450" cy="351700"/>
          </a:xfrm>
        </p:grpSpPr>
        <p:sp>
          <p:nvSpPr>
            <p:cNvPr id="8329" name="Google Shape;8329;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4"/>
          <p:cNvGrpSpPr/>
          <p:nvPr/>
        </p:nvGrpSpPr>
        <p:grpSpPr>
          <a:xfrm>
            <a:off x="6643154" y="1819965"/>
            <a:ext cx="355441" cy="356232"/>
            <a:chOff x="-12160675" y="3647875"/>
            <a:chExt cx="352900" cy="353650"/>
          </a:xfrm>
        </p:grpSpPr>
        <p:sp>
          <p:nvSpPr>
            <p:cNvPr id="8333" name="Google Shape;8333;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4"/>
          <p:cNvGrpSpPr/>
          <p:nvPr/>
        </p:nvGrpSpPr>
        <p:grpSpPr>
          <a:xfrm>
            <a:off x="6653870" y="2264421"/>
            <a:ext cx="354635" cy="356232"/>
            <a:chOff x="-12160675" y="4081850"/>
            <a:chExt cx="352100" cy="353650"/>
          </a:xfrm>
        </p:grpSpPr>
        <p:sp>
          <p:nvSpPr>
            <p:cNvPr id="8341" name="Google Shape;8341;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4"/>
          <p:cNvGrpSpPr/>
          <p:nvPr/>
        </p:nvGrpSpPr>
        <p:grpSpPr>
          <a:xfrm>
            <a:off x="4858836" y="2738864"/>
            <a:ext cx="355416" cy="355652"/>
            <a:chOff x="-10391650" y="3180600"/>
            <a:chExt cx="352875" cy="353075"/>
          </a:xfrm>
        </p:grpSpPr>
        <p:sp>
          <p:nvSpPr>
            <p:cNvPr id="8348" name="Google Shape;8348;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4"/>
          <p:cNvGrpSpPr/>
          <p:nvPr/>
        </p:nvGrpSpPr>
        <p:grpSpPr>
          <a:xfrm>
            <a:off x="4858835" y="3215662"/>
            <a:ext cx="354635" cy="353890"/>
            <a:chOff x="-10390875" y="3616350"/>
            <a:chExt cx="352100" cy="351325"/>
          </a:xfrm>
        </p:grpSpPr>
        <p:sp>
          <p:nvSpPr>
            <p:cNvPr id="8355" name="Google Shape;8355;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4"/>
          <p:cNvGrpSpPr/>
          <p:nvPr/>
        </p:nvGrpSpPr>
        <p:grpSpPr>
          <a:xfrm>
            <a:off x="7525810" y="2740327"/>
            <a:ext cx="312585" cy="354670"/>
            <a:chOff x="-10370400" y="4049550"/>
            <a:chExt cx="310350" cy="352100"/>
          </a:xfrm>
        </p:grpSpPr>
        <p:sp>
          <p:nvSpPr>
            <p:cNvPr id="8359" name="Google Shape;8359;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4"/>
          <p:cNvGrpSpPr/>
          <p:nvPr/>
        </p:nvGrpSpPr>
        <p:grpSpPr>
          <a:xfrm>
            <a:off x="6630066" y="2739268"/>
            <a:ext cx="379236" cy="354847"/>
            <a:chOff x="-8674650" y="3210975"/>
            <a:chExt cx="376525" cy="352275"/>
          </a:xfrm>
        </p:grpSpPr>
        <p:sp>
          <p:nvSpPr>
            <p:cNvPr id="8365" name="Google Shape;8365;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4"/>
          <p:cNvGrpSpPr/>
          <p:nvPr/>
        </p:nvGrpSpPr>
        <p:grpSpPr>
          <a:xfrm>
            <a:off x="5301563" y="1820745"/>
            <a:ext cx="356221" cy="354670"/>
            <a:chOff x="-13512225" y="3647075"/>
            <a:chExt cx="353675" cy="352100"/>
          </a:xfrm>
        </p:grpSpPr>
        <p:sp>
          <p:nvSpPr>
            <p:cNvPr id="8372" name="Google Shape;8372;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4"/>
          <p:cNvGrpSpPr/>
          <p:nvPr/>
        </p:nvGrpSpPr>
        <p:grpSpPr>
          <a:xfrm>
            <a:off x="5311876" y="2264811"/>
            <a:ext cx="356221" cy="355451"/>
            <a:chOff x="-13512225" y="4080275"/>
            <a:chExt cx="353675" cy="352875"/>
          </a:xfrm>
        </p:grpSpPr>
        <p:sp>
          <p:nvSpPr>
            <p:cNvPr id="8383" name="Google Shape;8383;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4"/>
          <p:cNvGrpSpPr/>
          <p:nvPr/>
        </p:nvGrpSpPr>
        <p:grpSpPr>
          <a:xfrm>
            <a:off x="7084956" y="1412172"/>
            <a:ext cx="356196" cy="290379"/>
            <a:chOff x="-11728250" y="3245400"/>
            <a:chExt cx="353650" cy="288275"/>
          </a:xfrm>
        </p:grpSpPr>
        <p:sp>
          <p:nvSpPr>
            <p:cNvPr id="8395" name="Google Shape;8395;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4"/>
          <p:cNvGrpSpPr/>
          <p:nvPr/>
        </p:nvGrpSpPr>
        <p:grpSpPr>
          <a:xfrm>
            <a:off x="7117464" y="2264811"/>
            <a:ext cx="311804" cy="355451"/>
            <a:chOff x="-11703850" y="4081850"/>
            <a:chExt cx="309575" cy="352875"/>
          </a:xfrm>
        </p:grpSpPr>
        <p:sp>
          <p:nvSpPr>
            <p:cNvPr id="8401" name="Google Shape;8401;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84"/>
          <p:cNvGrpSpPr/>
          <p:nvPr/>
        </p:nvGrpSpPr>
        <p:grpSpPr>
          <a:xfrm>
            <a:off x="5306120" y="2738964"/>
            <a:ext cx="357002" cy="355451"/>
            <a:chOff x="-9958475" y="3180025"/>
            <a:chExt cx="354450" cy="352875"/>
          </a:xfrm>
        </p:grpSpPr>
        <p:sp>
          <p:nvSpPr>
            <p:cNvPr id="8410" name="Google Shape;8410;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4"/>
          <p:cNvGrpSpPr/>
          <p:nvPr/>
        </p:nvGrpSpPr>
        <p:grpSpPr>
          <a:xfrm>
            <a:off x="5315247" y="3214945"/>
            <a:ext cx="337966" cy="355325"/>
            <a:chOff x="-9949025" y="3615575"/>
            <a:chExt cx="335550" cy="352750"/>
          </a:xfrm>
        </p:grpSpPr>
        <p:sp>
          <p:nvSpPr>
            <p:cNvPr id="8414" name="Google Shape;8414;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4"/>
          <p:cNvGrpSpPr/>
          <p:nvPr/>
        </p:nvGrpSpPr>
        <p:grpSpPr>
          <a:xfrm>
            <a:off x="7950093" y="2738451"/>
            <a:ext cx="360175" cy="358423"/>
            <a:chOff x="-9961625" y="4048175"/>
            <a:chExt cx="357600" cy="355825"/>
          </a:xfrm>
        </p:grpSpPr>
        <p:sp>
          <p:nvSpPr>
            <p:cNvPr id="8418" name="Google Shape;8418;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4"/>
          <p:cNvGrpSpPr/>
          <p:nvPr/>
        </p:nvGrpSpPr>
        <p:grpSpPr>
          <a:xfrm>
            <a:off x="6636814" y="3213963"/>
            <a:ext cx="364959" cy="357289"/>
            <a:chOff x="-8680950" y="3624225"/>
            <a:chExt cx="362350" cy="354700"/>
          </a:xfrm>
        </p:grpSpPr>
        <p:sp>
          <p:nvSpPr>
            <p:cNvPr id="8425" name="Google Shape;8425;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4"/>
          <p:cNvGrpSpPr/>
          <p:nvPr/>
        </p:nvGrpSpPr>
        <p:grpSpPr>
          <a:xfrm>
            <a:off x="5773058" y="1379624"/>
            <a:ext cx="313365" cy="355476"/>
            <a:chOff x="-13056975" y="3212300"/>
            <a:chExt cx="311125" cy="352900"/>
          </a:xfrm>
        </p:grpSpPr>
        <p:sp>
          <p:nvSpPr>
            <p:cNvPr id="8432" name="Google Shape;8432;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4"/>
          <p:cNvGrpSpPr/>
          <p:nvPr/>
        </p:nvGrpSpPr>
        <p:grpSpPr>
          <a:xfrm>
            <a:off x="5750446" y="1820418"/>
            <a:ext cx="358588" cy="355325"/>
            <a:chOff x="-13077450" y="3647075"/>
            <a:chExt cx="356025" cy="352750"/>
          </a:xfrm>
        </p:grpSpPr>
        <p:sp>
          <p:nvSpPr>
            <p:cNvPr id="8437" name="Google Shape;8437;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4"/>
          <p:cNvGrpSpPr/>
          <p:nvPr/>
        </p:nvGrpSpPr>
        <p:grpSpPr>
          <a:xfrm>
            <a:off x="5761552" y="2264018"/>
            <a:ext cx="357002" cy="357037"/>
            <a:chOff x="-13079025" y="4079475"/>
            <a:chExt cx="354450" cy="354450"/>
          </a:xfrm>
        </p:grpSpPr>
        <p:sp>
          <p:nvSpPr>
            <p:cNvPr id="8441" name="Google Shape;8441;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84"/>
          <p:cNvGrpSpPr/>
          <p:nvPr/>
        </p:nvGrpSpPr>
        <p:grpSpPr>
          <a:xfrm>
            <a:off x="7534619" y="1380027"/>
            <a:ext cx="356221" cy="354670"/>
            <a:chOff x="-11292700" y="3213875"/>
            <a:chExt cx="353675" cy="352100"/>
          </a:xfrm>
        </p:grpSpPr>
        <p:sp>
          <p:nvSpPr>
            <p:cNvPr id="8446" name="Google Shape;8446;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4"/>
          <p:cNvGrpSpPr/>
          <p:nvPr/>
        </p:nvGrpSpPr>
        <p:grpSpPr>
          <a:xfrm>
            <a:off x="7528677" y="1819965"/>
            <a:ext cx="368106" cy="356232"/>
            <a:chOff x="-11299000" y="3647875"/>
            <a:chExt cx="365475" cy="353650"/>
          </a:xfrm>
        </p:grpSpPr>
        <p:sp>
          <p:nvSpPr>
            <p:cNvPr id="8454" name="Google Shape;8454;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4"/>
          <p:cNvGrpSpPr/>
          <p:nvPr/>
        </p:nvGrpSpPr>
        <p:grpSpPr>
          <a:xfrm>
            <a:off x="7544139" y="2275916"/>
            <a:ext cx="357808" cy="333240"/>
            <a:chOff x="-11295075" y="4092875"/>
            <a:chExt cx="355250" cy="330825"/>
          </a:xfrm>
        </p:grpSpPr>
        <p:sp>
          <p:nvSpPr>
            <p:cNvPr id="8461" name="Google Shape;8461;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4"/>
          <p:cNvGrpSpPr/>
          <p:nvPr/>
        </p:nvGrpSpPr>
        <p:grpSpPr>
          <a:xfrm>
            <a:off x="5769739" y="2738964"/>
            <a:ext cx="312585" cy="355451"/>
            <a:chOff x="-9500075" y="3180800"/>
            <a:chExt cx="310350" cy="352875"/>
          </a:xfrm>
        </p:grpSpPr>
        <p:sp>
          <p:nvSpPr>
            <p:cNvPr id="8467" name="Google Shape;8467;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4"/>
          <p:cNvGrpSpPr/>
          <p:nvPr/>
        </p:nvGrpSpPr>
        <p:grpSpPr>
          <a:xfrm>
            <a:off x="5747530" y="3214479"/>
            <a:ext cx="356221" cy="356257"/>
            <a:chOff x="-9523700" y="3614000"/>
            <a:chExt cx="353675" cy="353675"/>
          </a:xfrm>
        </p:grpSpPr>
        <p:sp>
          <p:nvSpPr>
            <p:cNvPr id="8477" name="Google Shape;8477;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4"/>
          <p:cNvGrpSpPr/>
          <p:nvPr/>
        </p:nvGrpSpPr>
        <p:grpSpPr>
          <a:xfrm>
            <a:off x="7532481" y="3237121"/>
            <a:ext cx="356221" cy="354670"/>
            <a:chOff x="-9523700" y="4049550"/>
            <a:chExt cx="353675" cy="352100"/>
          </a:xfrm>
        </p:grpSpPr>
        <p:sp>
          <p:nvSpPr>
            <p:cNvPr id="8487" name="Google Shape;8487;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4"/>
          <p:cNvGrpSpPr/>
          <p:nvPr/>
        </p:nvGrpSpPr>
        <p:grpSpPr>
          <a:xfrm>
            <a:off x="7088596" y="3237094"/>
            <a:ext cx="357002" cy="311029"/>
            <a:chOff x="-8209150" y="3659675"/>
            <a:chExt cx="354450" cy="308775"/>
          </a:xfrm>
        </p:grpSpPr>
        <p:sp>
          <p:nvSpPr>
            <p:cNvPr id="8495" name="Google Shape;8495;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4"/>
          <p:cNvGrpSpPr/>
          <p:nvPr/>
        </p:nvGrpSpPr>
        <p:grpSpPr>
          <a:xfrm>
            <a:off x="6202157" y="2266007"/>
            <a:ext cx="356221" cy="353059"/>
            <a:chOff x="-12643475" y="4081850"/>
            <a:chExt cx="353675" cy="350500"/>
          </a:xfrm>
        </p:grpSpPr>
        <p:sp>
          <p:nvSpPr>
            <p:cNvPr id="8502" name="Google Shape;8502;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6" name="Google Shape;8506;p8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84"/>
          <p:cNvGrpSpPr/>
          <p:nvPr/>
        </p:nvGrpSpPr>
        <p:grpSpPr>
          <a:xfrm>
            <a:off x="7984757" y="2275916"/>
            <a:ext cx="356221" cy="333240"/>
            <a:chOff x="-10858725" y="4092875"/>
            <a:chExt cx="353675" cy="330825"/>
          </a:xfrm>
        </p:grpSpPr>
        <p:sp>
          <p:nvSpPr>
            <p:cNvPr id="8508" name="Google Shape;8508;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4"/>
          <p:cNvGrpSpPr/>
          <p:nvPr/>
        </p:nvGrpSpPr>
        <p:grpSpPr>
          <a:xfrm>
            <a:off x="6243280" y="3214882"/>
            <a:ext cx="252278" cy="355451"/>
            <a:chOff x="-9039300" y="3614000"/>
            <a:chExt cx="250475" cy="352875"/>
          </a:xfrm>
        </p:grpSpPr>
        <p:sp>
          <p:nvSpPr>
            <p:cNvPr id="8515" name="Google Shape;8515;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4"/>
          <p:cNvGrpSpPr/>
          <p:nvPr/>
        </p:nvGrpSpPr>
        <p:grpSpPr>
          <a:xfrm>
            <a:off x="7975246" y="3237121"/>
            <a:ext cx="354635" cy="354670"/>
            <a:chOff x="-9088150" y="4049550"/>
            <a:chExt cx="352100" cy="352100"/>
          </a:xfrm>
        </p:grpSpPr>
        <p:sp>
          <p:nvSpPr>
            <p:cNvPr id="8518" name="Google Shape;8518;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4"/>
          <p:cNvGrpSpPr/>
          <p:nvPr/>
        </p:nvGrpSpPr>
        <p:grpSpPr>
          <a:xfrm>
            <a:off x="7109610" y="2739354"/>
            <a:ext cx="315757" cy="354670"/>
            <a:chOff x="-8191825" y="3174500"/>
            <a:chExt cx="313500" cy="352100"/>
          </a:xfrm>
        </p:grpSpPr>
        <p:sp>
          <p:nvSpPr>
            <p:cNvPr id="8525" name="Google Shape;8525;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4"/>
          <p:cNvGrpSpPr/>
          <p:nvPr/>
        </p:nvGrpSpPr>
        <p:grpSpPr>
          <a:xfrm>
            <a:off x="4858968" y="1379875"/>
            <a:ext cx="356221" cy="354973"/>
            <a:chOff x="-13947000" y="3212800"/>
            <a:chExt cx="353675" cy="352400"/>
          </a:xfrm>
        </p:grpSpPr>
        <p:sp>
          <p:nvSpPr>
            <p:cNvPr id="8529" name="Google Shape;8529;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1" name="Google Shape;8531;p8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2" name="Google Shape;8532;p84"/>
          <p:cNvGrpSpPr/>
          <p:nvPr/>
        </p:nvGrpSpPr>
        <p:grpSpPr>
          <a:xfrm>
            <a:off x="5301563" y="1379233"/>
            <a:ext cx="356221" cy="356257"/>
            <a:chOff x="-13512225" y="3211525"/>
            <a:chExt cx="353675" cy="353675"/>
          </a:xfrm>
        </p:grpSpPr>
        <p:sp>
          <p:nvSpPr>
            <p:cNvPr id="8533" name="Google Shape;8533;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4"/>
          <p:cNvGrpSpPr/>
          <p:nvPr/>
        </p:nvGrpSpPr>
        <p:grpSpPr>
          <a:xfrm>
            <a:off x="6191845" y="1379624"/>
            <a:ext cx="356221" cy="355476"/>
            <a:chOff x="-12643475" y="3212300"/>
            <a:chExt cx="353675" cy="352900"/>
          </a:xfrm>
        </p:grpSpPr>
        <p:sp>
          <p:nvSpPr>
            <p:cNvPr id="8539" name="Google Shape;8539;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4"/>
          <p:cNvGrpSpPr/>
          <p:nvPr/>
        </p:nvGrpSpPr>
        <p:grpSpPr>
          <a:xfrm>
            <a:off x="6191845" y="1831398"/>
            <a:ext cx="356221" cy="333366"/>
            <a:chOff x="-12643475" y="3657325"/>
            <a:chExt cx="353675" cy="330950"/>
          </a:xfrm>
        </p:grpSpPr>
        <p:sp>
          <p:nvSpPr>
            <p:cNvPr id="8549" name="Google Shape;8549;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84"/>
          <p:cNvGrpSpPr/>
          <p:nvPr/>
        </p:nvGrpSpPr>
        <p:grpSpPr>
          <a:xfrm>
            <a:off x="7974847" y="1380027"/>
            <a:ext cx="355416" cy="354670"/>
            <a:chOff x="-10857925" y="3213875"/>
            <a:chExt cx="352875" cy="352100"/>
          </a:xfrm>
        </p:grpSpPr>
        <p:sp>
          <p:nvSpPr>
            <p:cNvPr id="8556" name="Google Shape;8556;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4"/>
          <p:cNvGrpSpPr/>
          <p:nvPr/>
        </p:nvGrpSpPr>
        <p:grpSpPr>
          <a:xfrm>
            <a:off x="6191762" y="2739455"/>
            <a:ext cx="356096" cy="354469"/>
            <a:chOff x="-9089725" y="3180200"/>
            <a:chExt cx="353550" cy="351900"/>
          </a:xfrm>
        </p:grpSpPr>
        <p:sp>
          <p:nvSpPr>
            <p:cNvPr id="8567" name="Google Shape;8567;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4"/>
          <p:cNvGrpSpPr/>
          <p:nvPr/>
        </p:nvGrpSpPr>
        <p:grpSpPr>
          <a:xfrm>
            <a:off x="7083760" y="1819260"/>
            <a:ext cx="358588" cy="357642"/>
            <a:chOff x="7083760" y="1971660"/>
            <a:chExt cx="358588" cy="357642"/>
          </a:xfrm>
        </p:grpSpPr>
        <p:sp>
          <p:nvSpPr>
            <p:cNvPr id="8570" name="Google Shape;8570;p8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8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83" name="Google Shape;8583;p8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87"/>
        <p:cNvGrpSpPr/>
        <p:nvPr/>
      </p:nvGrpSpPr>
      <p:grpSpPr>
        <a:xfrm>
          <a:off x="0" y="0"/>
          <a:ext cx="0" cy="0"/>
          <a:chOff x="0" y="0"/>
          <a:chExt cx="0" cy="0"/>
        </a:xfrm>
      </p:grpSpPr>
      <p:sp>
        <p:nvSpPr>
          <p:cNvPr id="8588" name="Google Shape;8588;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85"/>
          <p:cNvGrpSpPr/>
          <p:nvPr/>
        </p:nvGrpSpPr>
        <p:grpSpPr>
          <a:xfrm>
            <a:off x="748855" y="2243507"/>
            <a:ext cx="452798" cy="449473"/>
            <a:chOff x="-21322300" y="3693325"/>
            <a:chExt cx="306400" cy="304150"/>
          </a:xfrm>
        </p:grpSpPr>
        <p:sp>
          <p:nvSpPr>
            <p:cNvPr id="8590" name="Google Shape;8590;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5"/>
          <p:cNvGrpSpPr/>
          <p:nvPr/>
        </p:nvGrpSpPr>
        <p:grpSpPr>
          <a:xfrm>
            <a:off x="748263" y="2810244"/>
            <a:ext cx="453980" cy="422540"/>
            <a:chOff x="-21322300" y="4077125"/>
            <a:chExt cx="307200" cy="285925"/>
          </a:xfrm>
        </p:grpSpPr>
        <p:sp>
          <p:nvSpPr>
            <p:cNvPr id="8595" name="Google Shape;8595;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5"/>
          <p:cNvGrpSpPr/>
          <p:nvPr/>
        </p:nvGrpSpPr>
        <p:grpSpPr>
          <a:xfrm>
            <a:off x="3525440" y="1689128"/>
            <a:ext cx="451653" cy="450212"/>
            <a:chOff x="-19394200" y="3333800"/>
            <a:chExt cx="305625" cy="304650"/>
          </a:xfrm>
        </p:grpSpPr>
        <p:sp>
          <p:nvSpPr>
            <p:cNvPr id="8608" name="Google Shape;8608;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5"/>
          <p:cNvGrpSpPr/>
          <p:nvPr/>
        </p:nvGrpSpPr>
        <p:grpSpPr>
          <a:xfrm>
            <a:off x="3524276" y="2243580"/>
            <a:ext cx="453980" cy="449325"/>
            <a:chOff x="-19396575" y="3708500"/>
            <a:chExt cx="307200" cy="304050"/>
          </a:xfrm>
        </p:grpSpPr>
        <p:sp>
          <p:nvSpPr>
            <p:cNvPr id="8618" name="Google Shape;8618;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3518457" y="2796461"/>
            <a:ext cx="465618" cy="450101"/>
            <a:chOff x="-19394200" y="4084200"/>
            <a:chExt cx="315075" cy="304575"/>
          </a:xfrm>
        </p:grpSpPr>
        <p:sp>
          <p:nvSpPr>
            <p:cNvPr id="8622" name="Google Shape;8622;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85"/>
          <p:cNvGrpSpPr/>
          <p:nvPr/>
        </p:nvGrpSpPr>
        <p:grpSpPr>
          <a:xfrm>
            <a:off x="6324167" y="1689001"/>
            <a:ext cx="400447" cy="450470"/>
            <a:chOff x="-17526750" y="3309200"/>
            <a:chExt cx="270975" cy="304825"/>
          </a:xfrm>
        </p:grpSpPr>
        <p:sp>
          <p:nvSpPr>
            <p:cNvPr id="8629" name="Google Shape;8629;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5"/>
          <p:cNvGrpSpPr/>
          <p:nvPr/>
        </p:nvGrpSpPr>
        <p:grpSpPr>
          <a:xfrm>
            <a:off x="6300319" y="2244173"/>
            <a:ext cx="448143" cy="448143"/>
            <a:chOff x="-17542500" y="3684100"/>
            <a:chExt cx="303250" cy="303250"/>
          </a:xfrm>
        </p:grpSpPr>
        <p:sp>
          <p:nvSpPr>
            <p:cNvPr id="8635" name="Google Shape;8635;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85"/>
          <p:cNvGrpSpPr/>
          <p:nvPr/>
        </p:nvGrpSpPr>
        <p:grpSpPr>
          <a:xfrm>
            <a:off x="6299728" y="2810817"/>
            <a:ext cx="449325" cy="421395"/>
            <a:chOff x="-17542500" y="4068450"/>
            <a:chExt cx="304050" cy="285150"/>
          </a:xfrm>
        </p:grpSpPr>
        <p:sp>
          <p:nvSpPr>
            <p:cNvPr id="8643" name="Google Shape;8643;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85"/>
          <p:cNvGrpSpPr/>
          <p:nvPr/>
        </p:nvGrpSpPr>
        <p:grpSpPr>
          <a:xfrm>
            <a:off x="3530150" y="3342211"/>
            <a:ext cx="343404" cy="449325"/>
            <a:chOff x="-15652200" y="3335975"/>
            <a:chExt cx="232375" cy="304050"/>
          </a:xfrm>
        </p:grpSpPr>
        <p:sp>
          <p:nvSpPr>
            <p:cNvPr id="8650" name="Google Shape;8650;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5"/>
          <p:cNvGrpSpPr/>
          <p:nvPr/>
        </p:nvGrpSpPr>
        <p:grpSpPr>
          <a:xfrm>
            <a:off x="1303491" y="1689573"/>
            <a:ext cx="450470" cy="449325"/>
            <a:chOff x="-20946600" y="3317850"/>
            <a:chExt cx="304825" cy="304050"/>
          </a:xfrm>
        </p:grpSpPr>
        <p:sp>
          <p:nvSpPr>
            <p:cNvPr id="8660" name="Google Shape;8660;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5"/>
          <p:cNvGrpSpPr/>
          <p:nvPr/>
        </p:nvGrpSpPr>
        <p:grpSpPr>
          <a:xfrm>
            <a:off x="1304064" y="2243729"/>
            <a:ext cx="449325" cy="449030"/>
            <a:chOff x="-20945825" y="3692175"/>
            <a:chExt cx="304050" cy="303850"/>
          </a:xfrm>
        </p:grpSpPr>
        <p:sp>
          <p:nvSpPr>
            <p:cNvPr id="8664" name="Google Shape;8664;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5"/>
          <p:cNvGrpSpPr/>
          <p:nvPr/>
        </p:nvGrpSpPr>
        <p:grpSpPr>
          <a:xfrm>
            <a:off x="1329667" y="2797442"/>
            <a:ext cx="398119" cy="448143"/>
            <a:chOff x="-20930075" y="4066100"/>
            <a:chExt cx="269400" cy="303250"/>
          </a:xfrm>
        </p:grpSpPr>
        <p:sp>
          <p:nvSpPr>
            <p:cNvPr id="8669" name="Google Shape;8669;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5"/>
          <p:cNvGrpSpPr/>
          <p:nvPr/>
        </p:nvGrpSpPr>
        <p:grpSpPr>
          <a:xfrm>
            <a:off x="4110888" y="1689848"/>
            <a:ext cx="372516" cy="448771"/>
            <a:chOff x="-18994100" y="3334775"/>
            <a:chExt cx="252075" cy="303675"/>
          </a:xfrm>
        </p:grpSpPr>
        <p:sp>
          <p:nvSpPr>
            <p:cNvPr id="8672" name="Google Shape;8672;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5"/>
          <p:cNvGrpSpPr/>
          <p:nvPr/>
        </p:nvGrpSpPr>
        <p:grpSpPr>
          <a:xfrm>
            <a:off x="4125445" y="2244743"/>
            <a:ext cx="343404" cy="446998"/>
            <a:chOff x="-18983850" y="3710075"/>
            <a:chExt cx="232375" cy="302475"/>
          </a:xfrm>
        </p:grpSpPr>
        <p:sp>
          <p:nvSpPr>
            <p:cNvPr id="8677" name="Google Shape;8677;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5"/>
          <p:cNvGrpSpPr/>
          <p:nvPr/>
        </p:nvGrpSpPr>
        <p:grpSpPr>
          <a:xfrm>
            <a:off x="4071911" y="2797422"/>
            <a:ext cx="450470" cy="448180"/>
            <a:chOff x="-19020075" y="4084200"/>
            <a:chExt cx="304825" cy="303275"/>
          </a:xfrm>
        </p:grpSpPr>
        <p:sp>
          <p:nvSpPr>
            <p:cNvPr id="8682" name="Google Shape;8682;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5"/>
          <p:cNvGrpSpPr/>
          <p:nvPr/>
        </p:nvGrpSpPr>
        <p:grpSpPr>
          <a:xfrm>
            <a:off x="6889176" y="1689001"/>
            <a:ext cx="396937" cy="450470"/>
            <a:chOff x="-17149475" y="3309200"/>
            <a:chExt cx="268600" cy="304825"/>
          </a:xfrm>
        </p:grpSpPr>
        <p:sp>
          <p:nvSpPr>
            <p:cNvPr id="8692" name="Google Shape;8692;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5"/>
          <p:cNvGrpSpPr/>
          <p:nvPr/>
        </p:nvGrpSpPr>
        <p:grpSpPr>
          <a:xfrm>
            <a:off x="6862982" y="2258120"/>
            <a:ext cx="449325" cy="420249"/>
            <a:chOff x="-17168375" y="3692750"/>
            <a:chExt cx="304050" cy="284375"/>
          </a:xfrm>
        </p:grpSpPr>
        <p:sp>
          <p:nvSpPr>
            <p:cNvPr id="8695" name="Google Shape;8695;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5"/>
          <p:cNvGrpSpPr/>
          <p:nvPr/>
        </p:nvGrpSpPr>
        <p:grpSpPr>
          <a:xfrm>
            <a:off x="6859491" y="2796852"/>
            <a:ext cx="456308" cy="449325"/>
            <a:chOff x="-17170750" y="4058800"/>
            <a:chExt cx="308775" cy="304050"/>
          </a:xfrm>
        </p:grpSpPr>
        <p:sp>
          <p:nvSpPr>
            <p:cNvPr id="8703" name="Google Shape;8703;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5"/>
          <p:cNvGrpSpPr/>
          <p:nvPr/>
        </p:nvGrpSpPr>
        <p:grpSpPr>
          <a:xfrm>
            <a:off x="5721388" y="3343358"/>
            <a:ext cx="450470" cy="446998"/>
            <a:chOff x="-15688425" y="3707725"/>
            <a:chExt cx="304825" cy="302475"/>
          </a:xfrm>
        </p:grpSpPr>
        <p:sp>
          <p:nvSpPr>
            <p:cNvPr id="8721" name="Google Shape;8721;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5"/>
          <p:cNvGrpSpPr/>
          <p:nvPr/>
        </p:nvGrpSpPr>
        <p:grpSpPr>
          <a:xfrm>
            <a:off x="1865544" y="1690441"/>
            <a:ext cx="451653" cy="447589"/>
            <a:chOff x="-20572500" y="3319025"/>
            <a:chExt cx="305625" cy="302875"/>
          </a:xfrm>
        </p:grpSpPr>
        <p:sp>
          <p:nvSpPr>
            <p:cNvPr id="8728" name="Google Shape;8728;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5"/>
          <p:cNvGrpSpPr/>
          <p:nvPr/>
        </p:nvGrpSpPr>
        <p:grpSpPr>
          <a:xfrm>
            <a:off x="1866708" y="2305410"/>
            <a:ext cx="449325" cy="325670"/>
            <a:chOff x="-20571700" y="3722875"/>
            <a:chExt cx="304050" cy="220375"/>
          </a:xfrm>
        </p:grpSpPr>
        <p:sp>
          <p:nvSpPr>
            <p:cNvPr id="8731" name="Google Shape;8731;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5"/>
          <p:cNvGrpSpPr/>
          <p:nvPr/>
        </p:nvGrpSpPr>
        <p:grpSpPr>
          <a:xfrm>
            <a:off x="1866135" y="2796278"/>
            <a:ext cx="450470" cy="450470"/>
            <a:chOff x="-20571700" y="4066875"/>
            <a:chExt cx="304825" cy="304825"/>
          </a:xfrm>
        </p:grpSpPr>
        <p:sp>
          <p:nvSpPr>
            <p:cNvPr id="8739" name="Google Shape;8739;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5"/>
          <p:cNvGrpSpPr/>
          <p:nvPr/>
        </p:nvGrpSpPr>
        <p:grpSpPr>
          <a:xfrm>
            <a:off x="4632837" y="1688259"/>
            <a:ext cx="453980" cy="451948"/>
            <a:chOff x="-18645175" y="3334200"/>
            <a:chExt cx="307200" cy="305825"/>
          </a:xfrm>
        </p:grpSpPr>
        <p:sp>
          <p:nvSpPr>
            <p:cNvPr id="8746" name="Google Shape;8746;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5"/>
          <p:cNvGrpSpPr/>
          <p:nvPr/>
        </p:nvGrpSpPr>
        <p:grpSpPr>
          <a:xfrm>
            <a:off x="4633429" y="2242989"/>
            <a:ext cx="452798" cy="450507"/>
            <a:chOff x="-18645175" y="3708500"/>
            <a:chExt cx="306400" cy="304850"/>
          </a:xfrm>
        </p:grpSpPr>
        <p:sp>
          <p:nvSpPr>
            <p:cNvPr id="8752" name="Google Shape;8752;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5"/>
          <p:cNvGrpSpPr/>
          <p:nvPr/>
        </p:nvGrpSpPr>
        <p:grpSpPr>
          <a:xfrm>
            <a:off x="4631101" y="2795630"/>
            <a:ext cx="457453" cy="451763"/>
            <a:chOff x="-18647525" y="4082625"/>
            <a:chExt cx="309550" cy="305700"/>
          </a:xfrm>
        </p:grpSpPr>
        <p:sp>
          <p:nvSpPr>
            <p:cNvPr id="8760" name="Google Shape;8760;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5"/>
          <p:cNvGrpSpPr/>
          <p:nvPr/>
        </p:nvGrpSpPr>
        <p:grpSpPr>
          <a:xfrm>
            <a:off x="7441485" y="1689592"/>
            <a:ext cx="395755" cy="449288"/>
            <a:chOff x="-16775350" y="3309200"/>
            <a:chExt cx="267800" cy="304025"/>
          </a:xfrm>
        </p:grpSpPr>
        <p:sp>
          <p:nvSpPr>
            <p:cNvPr id="8765" name="Google Shape;8765;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5"/>
          <p:cNvGrpSpPr/>
          <p:nvPr/>
        </p:nvGrpSpPr>
        <p:grpSpPr>
          <a:xfrm>
            <a:off x="7441485" y="2241827"/>
            <a:ext cx="395755" cy="452835"/>
            <a:chOff x="-16775350" y="3683300"/>
            <a:chExt cx="267800" cy="306425"/>
          </a:xfrm>
        </p:grpSpPr>
        <p:sp>
          <p:nvSpPr>
            <p:cNvPr id="8769" name="Google Shape;8769;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5"/>
          <p:cNvGrpSpPr/>
          <p:nvPr/>
        </p:nvGrpSpPr>
        <p:grpSpPr>
          <a:xfrm>
            <a:off x="7413536" y="2796870"/>
            <a:ext cx="451653" cy="449288"/>
            <a:chOff x="-16794250" y="4058225"/>
            <a:chExt cx="305625" cy="304025"/>
          </a:xfrm>
        </p:grpSpPr>
        <p:sp>
          <p:nvSpPr>
            <p:cNvPr id="8773" name="Google Shape;8773;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2" name="Google Shape;8782;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3" name="Google Shape;8783;p85"/>
          <p:cNvGrpSpPr/>
          <p:nvPr/>
        </p:nvGrpSpPr>
        <p:grpSpPr>
          <a:xfrm>
            <a:off x="2414953" y="1689573"/>
            <a:ext cx="457453" cy="449325"/>
            <a:chOff x="-20199150" y="3317850"/>
            <a:chExt cx="309550" cy="304050"/>
          </a:xfrm>
        </p:grpSpPr>
        <p:sp>
          <p:nvSpPr>
            <p:cNvPr id="8784" name="Google Shape;8784;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5"/>
          <p:cNvGrpSpPr/>
          <p:nvPr/>
        </p:nvGrpSpPr>
        <p:grpSpPr>
          <a:xfrm>
            <a:off x="2417281" y="2242861"/>
            <a:ext cx="452798" cy="450766"/>
            <a:chOff x="-20199150" y="3693150"/>
            <a:chExt cx="306400" cy="305025"/>
          </a:xfrm>
        </p:grpSpPr>
        <p:sp>
          <p:nvSpPr>
            <p:cNvPr id="8792" name="Google Shape;8792;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5"/>
          <p:cNvGrpSpPr/>
          <p:nvPr/>
        </p:nvGrpSpPr>
        <p:grpSpPr>
          <a:xfrm>
            <a:off x="2417854" y="2795687"/>
            <a:ext cx="451653" cy="451653"/>
            <a:chOff x="-20197575" y="4066875"/>
            <a:chExt cx="305625" cy="305625"/>
          </a:xfrm>
        </p:grpSpPr>
        <p:sp>
          <p:nvSpPr>
            <p:cNvPr id="8799" name="Google Shape;8799;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5"/>
          <p:cNvGrpSpPr/>
          <p:nvPr/>
        </p:nvGrpSpPr>
        <p:grpSpPr>
          <a:xfrm>
            <a:off x="5200071" y="1687520"/>
            <a:ext cx="449325" cy="453426"/>
            <a:chOff x="-18271050" y="3333200"/>
            <a:chExt cx="304050" cy="306825"/>
          </a:xfrm>
        </p:grpSpPr>
        <p:sp>
          <p:nvSpPr>
            <p:cNvPr id="8808" name="Google Shape;8808;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5"/>
          <p:cNvGrpSpPr/>
          <p:nvPr/>
        </p:nvGrpSpPr>
        <p:grpSpPr>
          <a:xfrm>
            <a:off x="5200644" y="2244171"/>
            <a:ext cx="448180" cy="448143"/>
            <a:chOff x="-18270275" y="3710875"/>
            <a:chExt cx="303275" cy="303250"/>
          </a:xfrm>
        </p:grpSpPr>
        <p:sp>
          <p:nvSpPr>
            <p:cNvPr id="8814" name="Google Shape;8814;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5"/>
          <p:cNvGrpSpPr/>
          <p:nvPr/>
        </p:nvGrpSpPr>
        <p:grpSpPr>
          <a:xfrm>
            <a:off x="5254196" y="2797422"/>
            <a:ext cx="341076" cy="448180"/>
            <a:chOff x="-18234025" y="4084200"/>
            <a:chExt cx="230800" cy="303275"/>
          </a:xfrm>
        </p:grpSpPr>
        <p:sp>
          <p:nvSpPr>
            <p:cNvPr id="8821" name="Google Shape;8821;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5"/>
          <p:cNvGrpSpPr/>
          <p:nvPr/>
        </p:nvGrpSpPr>
        <p:grpSpPr>
          <a:xfrm>
            <a:off x="2366751" y="3341641"/>
            <a:ext cx="449325" cy="450470"/>
            <a:chOff x="-16419350" y="3308400"/>
            <a:chExt cx="304050" cy="304825"/>
          </a:xfrm>
        </p:grpSpPr>
        <p:sp>
          <p:nvSpPr>
            <p:cNvPr id="8825" name="Google Shape;8825;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5"/>
          <p:cNvGrpSpPr/>
          <p:nvPr/>
        </p:nvGrpSpPr>
        <p:grpSpPr>
          <a:xfrm>
            <a:off x="4638306" y="3340423"/>
            <a:ext cx="395755" cy="452872"/>
            <a:chOff x="-16401225" y="3683275"/>
            <a:chExt cx="267800" cy="306450"/>
          </a:xfrm>
        </p:grpSpPr>
        <p:sp>
          <p:nvSpPr>
            <p:cNvPr id="8833" name="Google Shape;8833;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5"/>
          <p:cNvGrpSpPr/>
          <p:nvPr/>
        </p:nvGrpSpPr>
        <p:grpSpPr>
          <a:xfrm>
            <a:off x="8003755" y="2797062"/>
            <a:ext cx="450470" cy="448180"/>
            <a:chOff x="-16419350" y="4058200"/>
            <a:chExt cx="304825" cy="303275"/>
          </a:xfrm>
        </p:grpSpPr>
        <p:sp>
          <p:nvSpPr>
            <p:cNvPr id="8841" name="Google Shape;8841;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85"/>
          <p:cNvGrpSpPr/>
          <p:nvPr/>
        </p:nvGrpSpPr>
        <p:grpSpPr>
          <a:xfrm>
            <a:off x="4030643" y="3343080"/>
            <a:ext cx="450507" cy="447589"/>
            <a:chOff x="-15296200" y="3326900"/>
            <a:chExt cx="304850" cy="302875"/>
          </a:xfrm>
        </p:grpSpPr>
        <p:sp>
          <p:nvSpPr>
            <p:cNvPr id="8849" name="Google Shape;8849;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5"/>
          <p:cNvGrpSpPr/>
          <p:nvPr/>
        </p:nvGrpSpPr>
        <p:grpSpPr>
          <a:xfrm>
            <a:off x="2946296" y="1706881"/>
            <a:ext cx="486566" cy="414708"/>
            <a:chOff x="-19835275" y="3330250"/>
            <a:chExt cx="329250" cy="280625"/>
          </a:xfrm>
        </p:grpSpPr>
        <p:sp>
          <p:nvSpPr>
            <p:cNvPr id="8855" name="Google Shape;8855;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5"/>
          <p:cNvGrpSpPr/>
          <p:nvPr/>
        </p:nvGrpSpPr>
        <p:grpSpPr>
          <a:xfrm>
            <a:off x="2964325" y="2243470"/>
            <a:ext cx="450507" cy="449547"/>
            <a:chOff x="-19822675" y="3692750"/>
            <a:chExt cx="304850" cy="304200"/>
          </a:xfrm>
        </p:grpSpPr>
        <p:sp>
          <p:nvSpPr>
            <p:cNvPr id="8859" name="Google Shape;8859;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5"/>
          <p:cNvGrpSpPr/>
          <p:nvPr/>
        </p:nvGrpSpPr>
        <p:grpSpPr>
          <a:xfrm>
            <a:off x="2964916" y="2796278"/>
            <a:ext cx="449325" cy="450470"/>
            <a:chOff x="-19822675" y="4066875"/>
            <a:chExt cx="304050" cy="304825"/>
          </a:xfrm>
        </p:grpSpPr>
        <p:sp>
          <p:nvSpPr>
            <p:cNvPr id="8865" name="Google Shape;8865;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5"/>
          <p:cNvGrpSpPr/>
          <p:nvPr/>
        </p:nvGrpSpPr>
        <p:grpSpPr>
          <a:xfrm>
            <a:off x="5773985" y="1689571"/>
            <a:ext cx="399302" cy="449325"/>
            <a:chOff x="-17878825" y="3334400"/>
            <a:chExt cx="270200" cy="304050"/>
          </a:xfrm>
        </p:grpSpPr>
        <p:sp>
          <p:nvSpPr>
            <p:cNvPr id="8872" name="Google Shape;8872;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5"/>
          <p:cNvGrpSpPr/>
          <p:nvPr/>
        </p:nvGrpSpPr>
        <p:grpSpPr>
          <a:xfrm>
            <a:off x="5747809" y="2242416"/>
            <a:ext cx="451653" cy="451653"/>
            <a:chOff x="-17896150" y="3709300"/>
            <a:chExt cx="305625" cy="305625"/>
          </a:xfrm>
        </p:grpSpPr>
        <p:sp>
          <p:nvSpPr>
            <p:cNvPr id="8880" name="Google Shape;8880;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5"/>
          <p:cNvGrpSpPr/>
          <p:nvPr/>
        </p:nvGrpSpPr>
        <p:grpSpPr>
          <a:xfrm>
            <a:off x="5775740" y="2795686"/>
            <a:ext cx="395792" cy="451653"/>
            <a:chOff x="-17878025" y="4082625"/>
            <a:chExt cx="267825" cy="305625"/>
          </a:xfrm>
        </p:grpSpPr>
        <p:sp>
          <p:nvSpPr>
            <p:cNvPr id="8885" name="Google Shape;8885;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5"/>
          <p:cNvGrpSpPr/>
          <p:nvPr/>
        </p:nvGrpSpPr>
        <p:grpSpPr>
          <a:xfrm>
            <a:off x="2919632" y="3355015"/>
            <a:ext cx="450507" cy="423722"/>
            <a:chOff x="-16044450" y="3317850"/>
            <a:chExt cx="304850" cy="286725"/>
          </a:xfrm>
        </p:grpSpPr>
        <p:sp>
          <p:nvSpPr>
            <p:cNvPr id="8893" name="Google Shape;8893;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7" name="Google Shape;8897;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8" name="Google Shape;8898;p85"/>
          <p:cNvGrpSpPr/>
          <p:nvPr/>
        </p:nvGrpSpPr>
        <p:grpSpPr>
          <a:xfrm>
            <a:off x="8042149" y="2243724"/>
            <a:ext cx="373662" cy="449030"/>
            <a:chOff x="-16018450" y="4058400"/>
            <a:chExt cx="252850" cy="303850"/>
          </a:xfrm>
        </p:grpSpPr>
        <p:sp>
          <p:nvSpPr>
            <p:cNvPr id="8899" name="Google Shape;8899;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3" name="Google Shape;8903;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08"/>
        <p:cNvGrpSpPr/>
        <p:nvPr/>
      </p:nvGrpSpPr>
      <p:grpSpPr>
        <a:xfrm>
          <a:off x="0" y="0"/>
          <a:ext cx="0" cy="0"/>
          <a:chOff x="0" y="0"/>
          <a:chExt cx="0" cy="0"/>
        </a:xfrm>
      </p:grpSpPr>
      <p:grpSp>
        <p:nvGrpSpPr>
          <p:cNvPr id="8909" name="Google Shape;8909;p86"/>
          <p:cNvGrpSpPr/>
          <p:nvPr/>
        </p:nvGrpSpPr>
        <p:grpSpPr>
          <a:xfrm>
            <a:off x="845901" y="1689241"/>
            <a:ext cx="442337" cy="419623"/>
            <a:chOff x="-6696925" y="3272575"/>
            <a:chExt cx="307200" cy="291425"/>
          </a:xfrm>
        </p:grpSpPr>
        <p:sp>
          <p:nvSpPr>
            <p:cNvPr id="8910" name="Google Shape;8910;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86"/>
          <p:cNvGrpSpPr/>
          <p:nvPr/>
        </p:nvGrpSpPr>
        <p:grpSpPr>
          <a:xfrm>
            <a:off x="845884" y="2204636"/>
            <a:ext cx="442373" cy="420775"/>
            <a:chOff x="-6690625" y="3631325"/>
            <a:chExt cx="307225" cy="292225"/>
          </a:xfrm>
        </p:grpSpPr>
        <p:sp>
          <p:nvSpPr>
            <p:cNvPr id="8913" name="Google Shape;8913;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6"/>
          <p:cNvGrpSpPr/>
          <p:nvPr/>
        </p:nvGrpSpPr>
        <p:grpSpPr>
          <a:xfrm>
            <a:off x="868005" y="2756972"/>
            <a:ext cx="421927" cy="419371"/>
            <a:chOff x="-6689825" y="3992050"/>
            <a:chExt cx="293025" cy="291250"/>
          </a:xfrm>
        </p:grpSpPr>
        <p:sp>
          <p:nvSpPr>
            <p:cNvPr id="8919" name="Google Shape;8919;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1" name="Google Shape;8931;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2" name="Google Shape;8932;p86"/>
          <p:cNvGrpSpPr/>
          <p:nvPr/>
        </p:nvGrpSpPr>
        <p:grpSpPr>
          <a:xfrm>
            <a:off x="3551317" y="2205192"/>
            <a:ext cx="423043" cy="419659"/>
            <a:chOff x="-4837325" y="3612425"/>
            <a:chExt cx="293800" cy="291450"/>
          </a:xfrm>
        </p:grpSpPr>
        <p:sp>
          <p:nvSpPr>
            <p:cNvPr id="8933" name="Google Shape;8933;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86"/>
          <p:cNvGrpSpPr/>
          <p:nvPr/>
        </p:nvGrpSpPr>
        <p:grpSpPr>
          <a:xfrm>
            <a:off x="3564349" y="2756826"/>
            <a:ext cx="420775" cy="419659"/>
            <a:chOff x="-4837325" y="3971575"/>
            <a:chExt cx="292225" cy="291450"/>
          </a:xfrm>
        </p:grpSpPr>
        <p:sp>
          <p:nvSpPr>
            <p:cNvPr id="8937" name="Google Shape;8937;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86"/>
          <p:cNvGrpSpPr/>
          <p:nvPr/>
        </p:nvGrpSpPr>
        <p:grpSpPr>
          <a:xfrm>
            <a:off x="6256364" y="1714185"/>
            <a:ext cx="430998" cy="369730"/>
            <a:chOff x="-3037625" y="3254850"/>
            <a:chExt cx="299325" cy="256775"/>
          </a:xfrm>
        </p:grpSpPr>
        <p:sp>
          <p:nvSpPr>
            <p:cNvPr id="8944" name="Google Shape;8944;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6"/>
          <p:cNvGrpSpPr/>
          <p:nvPr/>
        </p:nvGrpSpPr>
        <p:grpSpPr>
          <a:xfrm>
            <a:off x="6260324" y="2204615"/>
            <a:ext cx="423079" cy="420811"/>
            <a:chOff x="-3031325" y="3597450"/>
            <a:chExt cx="293825" cy="292250"/>
          </a:xfrm>
        </p:grpSpPr>
        <p:sp>
          <p:nvSpPr>
            <p:cNvPr id="8949" name="Google Shape;8949;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86"/>
          <p:cNvGrpSpPr/>
          <p:nvPr/>
        </p:nvGrpSpPr>
        <p:grpSpPr>
          <a:xfrm>
            <a:off x="6272798" y="2781214"/>
            <a:ext cx="421927" cy="370882"/>
            <a:chOff x="-3030525" y="3973150"/>
            <a:chExt cx="293025" cy="257575"/>
          </a:xfrm>
        </p:grpSpPr>
        <p:sp>
          <p:nvSpPr>
            <p:cNvPr id="8954" name="Google Shape;8954;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6"/>
          <p:cNvGrpSpPr/>
          <p:nvPr/>
        </p:nvGrpSpPr>
        <p:grpSpPr>
          <a:xfrm>
            <a:off x="1374391" y="3369426"/>
            <a:ext cx="421927" cy="297195"/>
            <a:chOff x="-1199300" y="3279250"/>
            <a:chExt cx="293025" cy="206400"/>
          </a:xfrm>
        </p:grpSpPr>
        <p:sp>
          <p:nvSpPr>
            <p:cNvPr id="8957" name="Google Shape;8957;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6"/>
          <p:cNvGrpSpPr/>
          <p:nvPr/>
        </p:nvGrpSpPr>
        <p:grpSpPr>
          <a:xfrm>
            <a:off x="1381477" y="1688773"/>
            <a:ext cx="444605" cy="420559"/>
            <a:chOff x="-6338550" y="3272950"/>
            <a:chExt cx="308775" cy="292075"/>
          </a:xfrm>
        </p:grpSpPr>
        <p:sp>
          <p:nvSpPr>
            <p:cNvPr id="8962" name="Google Shape;8962;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86"/>
          <p:cNvGrpSpPr/>
          <p:nvPr/>
        </p:nvGrpSpPr>
        <p:grpSpPr>
          <a:xfrm>
            <a:off x="1392817" y="2205194"/>
            <a:ext cx="421927" cy="419659"/>
            <a:chOff x="-6329100" y="3632100"/>
            <a:chExt cx="293025" cy="291450"/>
          </a:xfrm>
        </p:grpSpPr>
        <p:sp>
          <p:nvSpPr>
            <p:cNvPr id="8966" name="Google Shape;8966;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6"/>
          <p:cNvGrpSpPr/>
          <p:nvPr/>
        </p:nvGrpSpPr>
        <p:grpSpPr>
          <a:xfrm>
            <a:off x="1405867" y="2756828"/>
            <a:ext cx="419623" cy="419659"/>
            <a:chOff x="-6329875" y="3992050"/>
            <a:chExt cx="291425" cy="291450"/>
          </a:xfrm>
        </p:grpSpPr>
        <p:sp>
          <p:nvSpPr>
            <p:cNvPr id="8970" name="Google Shape;8970;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86"/>
          <p:cNvGrpSpPr/>
          <p:nvPr/>
        </p:nvGrpSpPr>
        <p:grpSpPr>
          <a:xfrm>
            <a:off x="4092004" y="1687530"/>
            <a:ext cx="423079" cy="423043"/>
            <a:chOff x="-4478975" y="3251700"/>
            <a:chExt cx="293825" cy="293800"/>
          </a:xfrm>
        </p:grpSpPr>
        <p:sp>
          <p:nvSpPr>
            <p:cNvPr id="8975" name="Google Shape;8975;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6"/>
          <p:cNvGrpSpPr/>
          <p:nvPr/>
        </p:nvGrpSpPr>
        <p:grpSpPr>
          <a:xfrm>
            <a:off x="4092004" y="2205192"/>
            <a:ext cx="423079" cy="419659"/>
            <a:chOff x="-4475825" y="3612425"/>
            <a:chExt cx="293825" cy="291450"/>
          </a:xfrm>
        </p:grpSpPr>
        <p:sp>
          <p:nvSpPr>
            <p:cNvPr id="8979" name="Google Shape;8979;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6"/>
          <p:cNvGrpSpPr/>
          <p:nvPr/>
        </p:nvGrpSpPr>
        <p:grpSpPr>
          <a:xfrm>
            <a:off x="4101077" y="2756844"/>
            <a:ext cx="428730" cy="419623"/>
            <a:chOff x="-4480550" y="3970800"/>
            <a:chExt cx="297750" cy="291425"/>
          </a:xfrm>
        </p:grpSpPr>
        <p:sp>
          <p:nvSpPr>
            <p:cNvPr id="8983" name="Google Shape;8983;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6804910" y="1689221"/>
            <a:ext cx="415123" cy="419659"/>
            <a:chOff x="-2668225" y="3239075"/>
            <a:chExt cx="288300" cy="291450"/>
          </a:xfrm>
        </p:grpSpPr>
        <p:sp>
          <p:nvSpPr>
            <p:cNvPr id="8986" name="Google Shape;8986;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6"/>
          <p:cNvGrpSpPr/>
          <p:nvPr/>
        </p:nvGrpSpPr>
        <p:grpSpPr>
          <a:xfrm>
            <a:off x="6802066" y="2205191"/>
            <a:ext cx="420811" cy="419659"/>
            <a:chOff x="-2671375" y="3597450"/>
            <a:chExt cx="292250" cy="291450"/>
          </a:xfrm>
        </p:grpSpPr>
        <p:sp>
          <p:nvSpPr>
            <p:cNvPr id="8992" name="Google Shape;8992;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86"/>
          <p:cNvGrpSpPr/>
          <p:nvPr/>
        </p:nvGrpSpPr>
        <p:grpSpPr>
          <a:xfrm>
            <a:off x="6812849" y="2755691"/>
            <a:ext cx="423043" cy="421927"/>
            <a:chOff x="-2670575" y="3956600"/>
            <a:chExt cx="293800" cy="293025"/>
          </a:xfrm>
        </p:grpSpPr>
        <p:sp>
          <p:nvSpPr>
            <p:cNvPr id="8995" name="Google Shape;8995;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86"/>
          <p:cNvGrpSpPr/>
          <p:nvPr/>
        </p:nvGrpSpPr>
        <p:grpSpPr>
          <a:xfrm>
            <a:off x="3070370" y="3311947"/>
            <a:ext cx="426462" cy="418363"/>
            <a:chOff x="-1183550" y="3586525"/>
            <a:chExt cx="296175" cy="290550"/>
          </a:xfrm>
        </p:grpSpPr>
        <p:sp>
          <p:nvSpPr>
            <p:cNvPr id="9000" name="Google Shape;9000;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6"/>
          <p:cNvGrpSpPr/>
          <p:nvPr/>
        </p:nvGrpSpPr>
        <p:grpSpPr>
          <a:xfrm>
            <a:off x="1933980" y="1689799"/>
            <a:ext cx="420811" cy="418507"/>
            <a:chOff x="-5971525" y="3273750"/>
            <a:chExt cx="292250" cy="290650"/>
          </a:xfrm>
        </p:grpSpPr>
        <p:sp>
          <p:nvSpPr>
            <p:cNvPr id="9010" name="Google Shape;9010;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6"/>
          <p:cNvGrpSpPr/>
          <p:nvPr/>
        </p:nvGrpSpPr>
        <p:grpSpPr>
          <a:xfrm>
            <a:off x="1928310" y="2203826"/>
            <a:ext cx="432150" cy="422395"/>
            <a:chOff x="-5974675" y="3632100"/>
            <a:chExt cx="300125" cy="293350"/>
          </a:xfrm>
        </p:grpSpPr>
        <p:sp>
          <p:nvSpPr>
            <p:cNvPr id="9013" name="Google Shape;9013;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86"/>
          <p:cNvGrpSpPr/>
          <p:nvPr/>
        </p:nvGrpSpPr>
        <p:grpSpPr>
          <a:xfrm>
            <a:off x="1958351" y="2755694"/>
            <a:ext cx="395865" cy="421927"/>
            <a:chOff x="-5971525" y="3990475"/>
            <a:chExt cx="274925" cy="293025"/>
          </a:xfrm>
        </p:grpSpPr>
        <p:sp>
          <p:nvSpPr>
            <p:cNvPr id="9017" name="Google Shape;9017;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86"/>
          <p:cNvGrpSpPr/>
          <p:nvPr/>
        </p:nvGrpSpPr>
        <p:grpSpPr>
          <a:xfrm>
            <a:off x="4631558" y="1689798"/>
            <a:ext cx="420775" cy="418507"/>
            <a:chOff x="-4118225" y="3253275"/>
            <a:chExt cx="292225" cy="290650"/>
          </a:xfrm>
        </p:grpSpPr>
        <p:sp>
          <p:nvSpPr>
            <p:cNvPr id="9022" name="Google Shape;9022;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4682008" y="2204922"/>
            <a:ext cx="319874" cy="420199"/>
            <a:chOff x="-4082800" y="3612425"/>
            <a:chExt cx="222150" cy="291825"/>
          </a:xfrm>
        </p:grpSpPr>
        <p:sp>
          <p:nvSpPr>
            <p:cNvPr id="9025" name="Google Shape;9025;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6"/>
          <p:cNvGrpSpPr/>
          <p:nvPr/>
        </p:nvGrpSpPr>
        <p:grpSpPr>
          <a:xfrm>
            <a:off x="4643456" y="2769876"/>
            <a:ext cx="420775" cy="393561"/>
            <a:chOff x="-4118225" y="3990475"/>
            <a:chExt cx="292225" cy="273325"/>
          </a:xfrm>
        </p:grpSpPr>
        <p:sp>
          <p:nvSpPr>
            <p:cNvPr id="9029" name="Google Shape;9029;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86"/>
          <p:cNvGrpSpPr/>
          <p:nvPr/>
        </p:nvGrpSpPr>
        <p:grpSpPr>
          <a:xfrm>
            <a:off x="7354110" y="1688087"/>
            <a:ext cx="394713" cy="421927"/>
            <a:chOff x="-2312225" y="3238300"/>
            <a:chExt cx="274125" cy="293025"/>
          </a:xfrm>
        </p:grpSpPr>
        <p:sp>
          <p:nvSpPr>
            <p:cNvPr id="9034" name="Google Shape;9034;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6"/>
          <p:cNvGrpSpPr/>
          <p:nvPr/>
        </p:nvGrpSpPr>
        <p:grpSpPr>
          <a:xfrm>
            <a:off x="7341062" y="2153586"/>
            <a:ext cx="420811" cy="522864"/>
            <a:chOff x="-2310650" y="3525775"/>
            <a:chExt cx="292250" cy="363125"/>
          </a:xfrm>
        </p:grpSpPr>
        <p:sp>
          <p:nvSpPr>
            <p:cNvPr id="9037" name="Google Shape;9037;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6"/>
          <p:cNvGrpSpPr/>
          <p:nvPr/>
        </p:nvGrpSpPr>
        <p:grpSpPr>
          <a:xfrm>
            <a:off x="7351827" y="2756825"/>
            <a:ext cx="423079" cy="419659"/>
            <a:chOff x="-2310650" y="3958175"/>
            <a:chExt cx="293825" cy="291450"/>
          </a:xfrm>
        </p:grpSpPr>
        <p:sp>
          <p:nvSpPr>
            <p:cNvPr id="9042" name="Google Shape;9042;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6"/>
          <p:cNvGrpSpPr/>
          <p:nvPr/>
        </p:nvGrpSpPr>
        <p:grpSpPr>
          <a:xfrm>
            <a:off x="4718688" y="3308459"/>
            <a:ext cx="424159" cy="419659"/>
            <a:chOff x="-1182750" y="3962900"/>
            <a:chExt cx="294575" cy="291450"/>
          </a:xfrm>
        </p:grpSpPr>
        <p:sp>
          <p:nvSpPr>
            <p:cNvPr id="9045" name="Google Shape;9045;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6"/>
          <p:cNvGrpSpPr/>
          <p:nvPr/>
        </p:nvGrpSpPr>
        <p:grpSpPr>
          <a:xfrm>
            <a:off x="2471824" y="1689223"/>
            <a:ext cx="424195" cy="419659"/>
            <a:chOff x="-5611575" y="3272950"/>
            <a:chExt cx="294600" cy="291450"/>
          </a:xfrm>
        </p:grpSpPr>
        <p:sp>
          <p:nvSpPr>
            <p:cNvPr id="9053" name="Google Shape;9053;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86"/>
          <p:cNvGrpSpPr/>
          <p:nvPr/>
        </p:nvGrpSpPr>
        <p:grpSpPr>
          <a:xfrm>
            <a:off x="2471824" y="2205770"/>
            <a:ext cx="424195" cy="418507"/>
            <a:chOff x="-5613150" y="3632900"/>
            <a:chExt cx="294600" cy="290650"/>
          </a:xfrm>
        </p:grpSpPr>
        <p:sp>
          <p:nvSpPr>
            <p:cNvPr id="9059" name="Google Shape;9059;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6"/>
          <p:cNvGrpSpPr/>
          <p:nvPr/>
        </p:nvGrpSpPr>
        <p:grpSpPr>
          <a:xfrm>
            <a:off x="2483722" y="2756270"/>
            <a:ext cx="424195" cy="420775"/>
            <a:chOff x="-5613150" y="3991275"/>
            <a:chExt cx="294600" cy="292225"/>
          </a:xfrm>
        </p:grpSpPr>
        <p:sp>
          <p:nvSpPr>
            <p:cNvPr id="9062" name="Google Shape;9062;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6"/>
          <p:cNvGrpSpPr/>
          <p:nvPr/>
        </p:nvGrpSpPr>
        <p:grpSpPr>
          <a:xfrm>
            <a:off x="5155210" y="1689438"/>
            <a:ext cx="434634" cy="419227"/>
            <a:chOff x="-3768700" y="3253275"/>
            <a:chExt cx="301850" cy="291150"/>
          </a:xfrm>
        </p:grpSpPr>
        <p:sp>
          <p:nvSpPr>
            <p:cNvPr id="9072" name="Google Shape;9072;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86"/>
          <p:cNvGrpSpPr/>
          <p:nvPr/>
        </p:nvGrpSpPr>
        <p:grpSpPr>
          <a:xfrm>
            <a:off x="5159293" y="2217090"/>
            <a:ext cx="426462" cy="395865"/>
            <a:chOff x="-3808700" y="3628950"/>
            <a:chExt cx="296175" cy="274925"/>
          </a:xfrm>
        </p:grpSpPr>
        <p:sp>
          <p:nvSpPr>
            <p:cNvPr id="9076" name="Google Shape;9076;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86"/>
          <p:cNvGrpSpPr/>
          <p:nvPr/>
        </p:nvGrpSpPr>
        <p:grpSpPr>
          <a:xfrm>
            <a:off x="5224504" y="2756412"/>
            <a:ext cx="419443" cy="420487"/>
            <a:chOff x="-3771675" y="3971775"/>
            <a:chExt cx="291300" cy="292025"/>
          </a:xfrm>
        </p:grpSpPr>
        <p:sp>
          <p:nvSpPr>
            <p:cNvPr id="9080" name="Google Shape;9080;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6"/>
          <p:cNvGrpSpPr/>
          <p:nvPr/>
        </p:nvGrpSpPr>
        <p:grpSpPr>
          <a:xfrm>
            <a:off x="7885948" y="1716461"/>
            <a:ext cx="420271" cy="320774"/>
            <a:chOff x="-1951475" y="3273100"/>
            <a:chExt cx="291875" cy="222775"/>
          </a:xfrm>
        </p:grpSpPr>
        <p:sp>
          <p:nvSpPr>
            <p:cNvPr id="9086" name="Google Shape;9086;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6"/>
          <p:cNvGrpSpPr/>
          <p:nvPr/>
        </p:nvGrpSpPr>
        <p:grpSpPr>
          <a:xfrm>
            <a:off x="7883429" y="2205191"/>
            <a:ext cx="425310" cy="419659"/>
            <a:chOff x="-1951475" y="3597450"/>
            <a:chExt cx="295375" cy="291450"/>
          </a:xfrm>
        </p:grpSpPr>
        <p:sp>
          <p:nvSpPr>
            <p:cNvPr id="9090" name="Google Shape;9090;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6"/>
          <p:cNvGrpSpPr/>
          <p:nvPr/>
        </p:nvGrpSpPr>
        <p:grpSpPr>
          <a:xfrm>
            <a:off x="7885680" y="2756825"/>
            <a:ext cx="444605" cy="419659"/>
            <a:chOff x="-1960150" y="3956600"/>
            <a:chExt cx="308775" cy="291450"/>
          </a:xfrm>
        </p:grpSpPr>
        <p:sp>
          <p:nvSpPr>
            <p:cNvPr id="9095" name="Google Shape;9095;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6"/>
          <p:cNvGrpSpPr/>
          <p:nvPr/>
        </p:nvGrpSpPr>
        <p:grpSpPr>
          <a:xfrm>
            <a:off x="1939718" y="3307636"/>
            <a:ext cx="420775" cy="420775"/>
            <a:chOff x="-804700" y="3226500"/>
            <a:chExt cx="292225" cy="292225"/>
          </a:xfrm>
        </p:grpSpPr>
        <p:sp>
          <p:nvSpPr>
            <p:cNvPr id="9098" name="Google Shape;9098;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6"/>
          <p:cNvGrpSpPr/>
          <p:nvPr/>
        </p:nvGrpSpPr>
        <p:grpSpPr>
          <a:xfrm>
            <a:off x="3019809" y="1688647"/>
            <a:ext cx="420775" cy="420811"/>
            <a:chOff x="-5251625" y="3272950"/>
            <a:chExt cx="292225" cy="292250"/>
          </a:xfrm>
        </p:grpSpPr>
        <p:sp>
          <p:nvSpPr>
            <p:cNvPr id="9106" name="Google Shape;9106;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6"/>
          <p:cNvGrpSpPr/>
          <p:nvPr/>
        </p:nvGrpSpPr>
        <p:grpSpPr>
          <a:xfrm>
            <a:off x="3016407" y="2204348"/>
            <a:ext cx="427578" cy="421351"/>
            <a:chOff x="-5254775" y="3631325"/>
            <a:chExt cx="296950" cy="292625"/>
          </a:xfrm>
        </p:grpSpPr>
        <p:sp>
          <p:nvSpPr>
            <p:cNvPr id="9110" name="Google Shape;9110;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86"/>
          <p:cNvGrpSpPr/>
          <p:nvPr/>
        </p:nvGrpSpPr>
        <p:grpSpPr>
          <a:xfrm>
            <a:off x="3032265" y="2756270"/>
            <a:ext cx="419659" cy="420775"/>
            <a:chOff x="-5251625" y="3991275"/>
            <a:chExt cx="291450" cy="292225"/>
          </a:xfrm>
        </p:grpSpPr>
        <p:sp>
          <p:nvSpPr>
            <p:cNvPr id="9118" name="Google Shape;9118;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86"/>
          <p:cNvGrpSpPr/>
          <p:nvPr/>
        </p:nvGrpSpPr>
        <p:grpSpPr>
          <a:xfrm>
            <a:off x="5772848" y="1689240"/>
            <a:ext cx="319874" cy="419623"/>
            <a:chOff x="-3365275" y="3253275"/>
            <a:chExt cx="222150" cy="291425"/>
          </a:xfrm>
        </p:grpSpPr>
        <p:sp>
          <p:nvSpPr>
            <p:cNvPr id="9124" name="Google Shape;9124;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6"/>
          <p:cNvGrpSpPr/>
          <p:nvPr/>
        </p:nvGrpSpPr>
        <p:grpSpPr>
          <a:xfrm>
            <a:off x="5746786" y="2204058"/>
            <a:ext cx="371998" cy="421927"/>
            <a:chOff x="-3383375" y="3611625"/>
            <a:chExt cx="258350" cy="293025"/>
          </a:xfrm>
        </p:grpSpPr>
        <p:sp>
          <p:nvSpPr>
            <p:cNvPr id="9127" name="Google Shape;9127;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6"/>
          <p:cNvGrpSpPr/>
          <p:nvPr/>
        </p:nvGrpSpPr>
        <p:grpSpPr>
          <a:xfrm>
            <a:off x="5809135" y="2756826"/>
            <a:ext cx="271097" cy="419659"/>
            <a:chOff x="-3347950" y="3971575"/>
            <a:chExt cx="188275" cy="291450"/>
          </a:xfrm>
        </p:grpSpPr>
        <p:sp>
          <p:nvSpPr>
            <p:cNvPr id="9130" name="Google Shape;9130;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86"/>
          <p:cNvGrpSpPr/>
          <p:nvPr/>
        </p:nvGrpSpPr>
        <p:grpSpPr>
          <a:xfrm>
            <a:off x="858994" y="3307061"/>
            <a:ext cx="371998" cy="421927"/>
            <a:chOff x="-1575775" y="3238300"/>
            <a:chExt cx="258350" cy="293025"/>
          </a:xfrm>
        </p:grpSpPr>
        <p:sp>
          <p:nvSpPr>
            <p:cNvPr id="9134" name="Google Shape;9134;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6"/>
          <p:cNvGrpSpPr/>
          <p:nvPr/>
        </p:nvGrpSpPr>
        <p:grpSpPr>
          <a:xfrm>
            <a:off x="2503892" y="3309051"/>
            <a:ext cx="423079" cy="424159"/>
            <a:chOff x="-1591550" y="3597475"/>
            <a:chExt cx="293825" cy="294575"/>
          </a:xfrm>
        </p:grpSpPr>
        <p:sp>
          <p:nvSpPr>
            <p:cNvPr id="9140" name="Google Shape;9140;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6"/>
          <p:cNvGrpSpPr/>
          <p:nvPr/>
        </p:nvGrpSpPr>
        <p:grpSpPr>
          <a:xfrm>
            <a:off x="4153362" y="3318663"/>
            <a:ext cx="421927" cy="399248"/>
            <a:chOff x="-1592325" y="3957400"/>
            <a:chExt cx="293025" cy="277275"/>
          </a:xfrm>
        </p:grpSpPr>
        <p:sp>
          <p:nvSpPr>
            <p:cNvPr id="9144" name="Google Shape;9144;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6"/>
          <p:cNvGrpSpPr/>
          <p:nvPr/>
        </p:nvGrpSpPr>
        <p:grpSpPr>
          <a:xfrm>
            <a:off x="3640232" y="3310744"/>
            <a:ext cx="369730" cy="420775"/>
            <a:chOff x="-778700" y="3612425"/>
            <a:chExt cx="256775" cy="292225"/>
          </a:xfrm>
        </p:grpSpPr>
        <p:sp>
          <p:nvSpPr>
            <p:cNvPr id="9149" name="Google Shape;9149;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6"/>
          <p:cNvGrpSpPr/>
          <p:nvPr/>
        </p:nvGrpSpPr>
        <p:grpSpPr>
          <a:xfrm>
            <a:off x="6111733" y="3828305"/>
            <a:ext cx="340731" cy="387641"/>
            <a:chOff x="7728464" y="1561258"/>
            <a:chExt cx="349719" cy="397866"/>
          </a:xfrm>
        </p:grpSpPr>
        <p:sp>
          <p:nvSpPr>
            <p:cNvPr id="9156" name="Google Shape;9156;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6"/>
          <p:cNvGrpSpPr/>
          <p:nvPr/>
        </p:nvGrpSpPr>
        <p:grpSpPr>
          <a:xfrm>
            <a:off x="4034702" y="3828305"/>
            <a:ext cx="387681" cy="387641"/>
            <a:chOff x="5611350" y="1561258"/>
            <a:chExt cx="397907" cy="397866"/>
          </a:xfrm>
        </p:grpSpPr>
        <p:sp>
          <p:nvSpPr>
            <p:cNvPr id="9159" name="Google Shape;9159;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6"/>
          <p:cNvGrpSpPr/>
          <p:nvPr/>
        </p:nvGrpSpPr>
        <p:grpSpPr>
          <a:xfrm>
            <a:off x="4553987" y="3925571"/>
            <a:ext cx="387610" cy="193109"/>
            <a:chOff x="6140660" y="1661097"/>
            <a:chExt cx="397835" cy="198202"/>
          </a:xfrm>
        </p:grpSpPr>
        <p:sp>
          <p:nvSpPr>
            <p:cNvPr id="9164" name="Google Shape;9164;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6"/>
          <p:cNvGrpSpPr/>
          <p:nvPr/>
        </p:nvGrpSpPr>
        <p:grpSpPr>
          <a:xfrm>
            <a:off x="5073202" y="3828305"/>
            <a:ext cx="387681" cy="387641"/>
            <a:chOff x="6669907" y="1561258"/>
            <a:chExt cx="397907" cy="397866"/>
          </a:xfrm>
        </p:grpSpPr>
        <p:sp>
          <p:nvSpPr>
            <p:cNvPr id="9169" name="Google Shape;9169;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86"/>
          <p:cNvGrpSpPr/>
          <p:nvPr/>
        </p:nvGrpSpPr>
        <p:grpSpPr>
          <a:xfrm>
            <a:off x="1958433" y="3885842"/>
            <a:ext cx="387681" cy="272572"/>
            <a:chOff x="3386036" y="1746339"/>
            <a:chExt cx="397907" cy="279762"/>
          </a:xfrm>
        </p:grpSpPr>
        <p:sp>
          <p:nvSpPr>
            <p:cNvPr id="9175" name="Google Shape;9175;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86"/>
          <p:cNvGrpSpPr/>
          <p:nvPr/>
        </p:nvGrpSpPr>
        <p:grpSpPr>
          <a:xfrm>
            <a:off x="2996130" y="3828288"/>
            <a:ext cx="387681" cy="387681"/>
            <a:chOff x="4417380" y="1687279"/>
            <a:chExt cx="397907" cy="397907"/>
          </a:xfrm>
        </p:grpSpPr>
        <p:sp>
          <p:nvSpPr>
            <p:cNvPr id="9178" name="Google Shape;9178;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6"/>
          <p:cNvGrpSpPr/>
          <p:nvPr/>
        </p:nvGrpSpPr>
        <p:grpSpPr>
          <a:xfrm>
            <a:off x="7942611" y="3308537"/>
            <a:ext cx="387661" cy="387661"/>
            <a:chOff x="2869999" y="1687279"/>
            <a:chExt cx="397887" cy="397887"/>
          </a:xfrm>
        </p:grpSpPr>
        <p:sp>
          <p:nvSpPr>
            <p:cNvPr id="9181" name="Google Shape;9181;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86"/>
          <p:cNvGrpSpPr/>
          <p:nvPr/>
        </p:nvGrpSpPr>
        <p:grpSpPr>
          <a:xfrm>
            <a:off x="2477718" y="3828664"/>
            <a:ext cx="386807" cy="386929"/>
            <a:chOff x="3902887" y="1687655"/>
            <a:chExt cx="397010" cy="397135"/>
          </a:xfrm>
        </p:grpSpPr>
        <p:sp>
          <p:nvSpPr>
            <p:cNvPr id="9184" name="Google Shape;9184;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86"/>
          <p:cNvGrpSpPr/>
          <p:nvPr/>
        </p:nvGrpSpPr>
        <p:grpSpPr>
          <a:xfrm>
            <a:off x="3515416" y="3828344"/>
            <a:ext cx="387681" cy="387681"/>
            <a:chOff x="4933458" y="1687279"/>
            <a:chExt cx="397907" cy="397907"/>
          </a:xfrm>
        </p:grpSpPr>
        <p:sp>
          <p:nvSpPr>
            <p:cNvPr id="9187" name="Google Shape;9187;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6"/>
          <p:cNvGrpSpPr/>
          <p:nvPr/>
        </p:nvGrpSpPr>
        <p:grpSpPr>
          <a:xfrm>
            <a:off x="6348367" y="3308537"/>
            <a:ext cx="387661" cy="387661"/>
            <a:chOff x="1379798" y="1723250"/>
            <a:chExt cx="397887" cy="397887"/>
          </a:xfrm>
        </p:grpSpPr>
        <p:sp>
          <p:nvSpPr>
            <p:cNvPr id="9190" name="Google Shape;9190;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86"/>
          <p:cNvGrpSpPr/>
          <p:nvPr/>
        </p:nvGrpSpPr>
        <p:grpSpPr>
          <a:xfrm>
            <a:off x="5286246" y="3308537"/>
            <a:ext cx="387681" cy="387661"/>
            <a:chOff x="266768" y="1721375"/>
            <a:chExt cx="397907" cy="397887"/>
          </a:xfrm>
        </p:grpSpPr>
        <p:sp>
          <p:nvSpPr>
            <p:cNvPr id="9195" name="Google Shape;9195;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6"/>
          <p:cNvGrpSpPr/>
          <p:nvPr/>
        </p:nvGrpSpPr>
        <p:grpSpPr>
          <a:xfrm>
            <a:off x="5817327" y="3308537"/>
            <a:ext cx="387641" cy="387661"/>
            <a:chOff x="864491" y="1723250"/>
            <a:chExt cx="397866" cy="397887"/>
          </a:xfrm>
        </p:grpSpPr>
        <p:sp>
          <p:nvSpPr>
            <p:cNvPr id="9198" name="Google Shape;9198;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1" name="Google Shape;9201;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2" name="Google Shape;9202;p86"/>
          <p:cNvGrpSpPr/>
          <p:nvPr/>
        </p:nvGrpSpPr>
        <p:grpSpPr>
          <a:xfrm>
            <a:off x="7411672" y="3308924"/>
            <a:ext cx="387539" cy="386888"/>
            <a:chOff x="2408992" y="1722875"/>
            <a:chExt cx="397761" cy="397093"/>
          </a:xfrm>
        </p:grpSpPr>
        <p:sp>
          <p:nvSpPr>
            <p:cNvPr id="9203" name="Google Shape;9203;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86"/>
          <p:cNvGrpSpPr/>
          <p:nvPr/>
        </p:nvGrpSpPr>
        <p:grpSpPr>
          <a:xfrm>
            <a:off x="6584154" y="3827060"/>
            <a:ext cx="388966" cy="388966"/>
            <a:chOff x="1190625" y="238125"/>
            <a:chExt cx="5235075" cy="5235075"/>
          </a:xfrm>
        </p:grpSpPr>
        <p:sp>
          <p:nvSpPr>
            <p:cNvPr id="9206" name="Google Shape;9206;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86"/>
          <p:cNvGrpSpPr/>
          <p:nvPr/>
        </p:nvGrpSpPr>
        <p:grpSpPr>
          <a:xfrm>
            <a:off x="5592488" y="3828305"/>
            <a:ext cx="387641" cy="387641"/>
            <a:chOff x="7199196" y="1561258"/>
            <a:chExt cx="397866" cy="397866"/>
          </a:xfrm>
        </p:grpSpPr>
        <p:sp>
          <p:nvSpPr>
            <p:cNvPr id="9209" name="Google Shape;9209;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2" name="Google Shape;9212;p8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16"/>
        <p:cNvGrpSpPr/>
        <p:nvPr/>
      </p:nvGrpSpPr>
      <p:grpSpPr>
        <a:xfrm>
          <a:off x="0" y="0"/>
          <a:ext cx="0" cy="0"/>
          <a:chOff x="0" y="0"/>
          <a:chExt cx="0" cy="0"/>
        </a:xfrm>
      </p:grpSpPr>
      <p:pic>
        <p:nvPicPr>
          <p:cNvPr id="9217" name="Google Shape;9217;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47"/>
          <p:cNvSpPr/>
          <p:nvPr/>
        </p:nvSpPr>
        <p:spPr>
          <a:xfrm>
            <a:off x="5645025" y="371276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6485150" y="371276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7325275" y="371276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8165400" y="3712763"/>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36">
            <a:extLst>
              <a:ext uri="{FF2B5EF4-FFF2-40B4-BE49-F238E27FC236}">
                <a16:creationId xmlns:a16="http://schemas.microsoft.com/office/drawing/2014/main" id="{8A1AE9E8-E265-52AB-9539-3F5EB2AE0F78}"/>
              </a:ext>
            </a:extLst>
          </p:cNvPr>
          <p:cNvSpPr txBox="1">
            <a:spLocks noGrp="1"/>
          </p:cNvSpPr>
          <p:nvPr>
            <p:ph type="title"/>
          </p:nvPr>
        </p:nvSpPr>
        <p:spPr>
          <a:xfrm>
            <a:off x="3716683" y="2153294"/>
            <a:ext cx="503211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400" dirty="0">
                <a:latin typeface="#9Slide03 AllRoundGothic" panose="020B0703020202020104" pitchFamily="34" charset="0"/>
              </a:rPr>
              <a:t>Xây </a:t>
            </a:r>
            <a:r>
              <a:rPr lang="vi-VN" sz="4400" dirty="0" err="1">
                <a:latin typeface="#9Slide03 AllRoundGothic" panose="020B0703020202020104" pitchFamily="34" charset="0"/>
              </a:rPr>
              <a:t>dựng</a:t>
            </a:r>
            <a:r>
              <a:rPr lang="vi-VN" sz="4400" dirty="0">
                <a:latin typeface="#9Slide03 AllRoundGothic" panose="020B0703020202020104" pitchFamily="34" charset="0"/>
              </a:rPr>
              <a:t> </a:t>
            </a:r>
            <a:r>
              <a:rPr lang="vi-VN" sz="4400" dirty="0" err="1">
                <a:latin typeface="#9Slide03 AllRoundGothic" panose="020B0703020202020104" pitchFamily="34" charset="0"/>
              </a:rPr>
              <a:t>ứng</a:t>
            </a:r>
            <a:r>
              <a:rPr lang="vi-VN" sz="4400" dirty="0">
                <a:latin typeface="#9Slide03 AllRoundGothic" panose="020B0703020202020104" pitchFamily="34" charset="0"/>
              </a:rPr>
              <a:t> </a:t>
            </a:r>
            <a:r>
              <a:rPr lang="vi-VN" sz="4400" dirty="0" err="1">
                <a:latin typeface="#9Slide03 AllRoundGothic" panose="020B0703020202020104" pitchFamily="34" charset="0"/>
              </a:rPr>
              <a:t>dụng</a:t>
            </a:r>
            <a:endParaRPr sz="4400" dirty="0">
              <a:latin typeface="#9Slide03 AllRoundGothic" panose="020B0703020202020104" pitchFamily="34" charset="0"/>
            </a:endParaRPr>
          </a:p>
        </p:txBody>
      </p:sp>
      <p:sp>
        <p:nvSpPr>
          <p:cNvPr id="13" name="Google Shape;366;p36">
            <a:extLst>
              <a:ext uri="{FF2B5EF4-FFF2-40B4-BE49-F238E27FC236}">
                <a16:creationId xmlns:a16="http://schemas.microsoft.com/office/drawing/2014/main" id="{B879CC63-1E83-784F-3CC8-872DE0C1D0A7}"/>
              </a:ext>
            </a:extLst>
          </p:cNvPr>
          <p:cNvSpPr txBox="1">
            <a:spLocks/>
          </p:cNvSpPr>
          <p:nvPr/>
        </p:nvSpPr>
        <p:spPr>
          <a:xfrm>
            <a:off x="4401896" y="530563"/>
            <a:ext cx="3185400" cy="1963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2000"/>
            </a:pPr>
            <a:r>
              <a:rPr lang="vi-VN" sz="12000" b="1" dirty="0">
                <a:solidFill>
                  <a:schemeClr val="dk1"/>
                </a:solidFill>
                <a:latin typeface="Oranienbaum"/>
                <a:sym typeface="Oranienbaum"/>
              </a:rPr>
              <a:t>03</a:t>
            </a:r>
            <a:endParaRPr lang="en" sz="12000" b="1" dirty="0">
              <a:solidFill>
                <a:schemeClr val="dk1"/>
              </a:solidFill>
              <a:latin typeface="Oranienbaum"/>
              <a:sym typeface="Oranienba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3"/>
          <p:cNvSpPr txBox="1">
            <a:spLocks noGrp="1"/>
          </p:cNvSpPr>
          <p:nvPr>
            <p:ph type="title"/>
          </p:nvPr>
        </p:nvSpPr>
        <p:spPr>
          <a:xfrm>
            <a:off x="720075"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CONTENTS OF THIS TEMPLATE</a:t>
            </a:r>
            <a:endParaRPr b="1"/>
          </a:p>
        </p:txBody>
      </p:sp>
      <p:sp>
        <p:nvSpPr>
          <p:cNvPr id="331" name="Google Shape;331;p33"/>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uFill>
                  <a:noFill/>
                </a:uFill>
                <a:hlinkClick r:id="rId3"/>
              </a:rPr>
              <a:t>Slidesgo</a:t>
            </a:r>
            <a:r>
              <a:rPr lang="en" dirty="0"/>
              <a:t> template: </a:t>
            </a:r>
            <a:endParaRPr dirty="0"/>
          </a:p>
          <a:p>
            <a:pPr marL="457200" lvl="0" indent="-307975" algn="l" rtl="0">
              <a:spcBef>
                <a:spcPts val="0"/>
              </a:spcBef>
              <a:spcAft>
                <a:spcPts val="0"/>
              </a:spcAft>
              <a:buClr>
                <a:schemeClr val="dk1"/>
              </a:buClr>
              <a:buSzPts val="1250"/>
              <a:buAutoNum type="arabicPeriod"/>
            </a:pPr>
            <a:r>
              <a:rPr lang="en" dirty="0"/>
              <a:t>A slide structure based on a multi-purpose presentation, which you can easily adapt to your needs. For more info on how to edit the template, please visit </a:t>
            </a:r>
            <a:r>
              <a:rPr lang="en" b="1" dirty="0">
                <a:uFill>
                  <a:noFill/>
                </a:uFill>
                <a:hlinkClick r:id="rId4"/>
              </a:rPr>
              <a:t>Slidesgo School</a:t>
            </a:r>
            <a:r>
              <a:rPr lang="en" dirty="0"/>
              <a:t> or read our </a:t>
            </a:r>
            <a:r>
              <a:rPr lang="en" b="1" dirty="0">
                <a:uFill>
                  <a:noFill/>
                </a:uFill>
                <a:hlinkClick r:id="rId5"/>
              </a:rPr>
              <a:t>FAQs</a:t>
            </a:r>
            <a:r>
              <a:rPr lang="en" dirty="0"/>
              <a:t>.</a:t>
            </a:r>
            <a:endParaRPr dirty="0"/>
          </a:p>
          <a:p>
            <a:pPr marL="457200" lvl="0" indent="-307975" algn="l" rtl="0">
              <a:spcBef>
                <a:spcPts val="0"/>
              </a:spcBef>
              <a:spcAft>
                <a:spcPts val="0"/>
              </a:spcAft>
              <a:buClr>
                <a:schemeClr val="dk1"/>
              </a:buClr>
              <a:buSzPts val="1250"/>
              <a:buAutoNum type="arabicPeriod"/>
            </a:pPr>
            <a:r>
              <a:rPr lang="en" dirty="0"/>
              <a:t>An assortment of graphic resources that are suitable for use in the presentation can be found in the </a:t>
            </a:r>
            <a:r>
              <a:rPr lang="en" b="1" dirty="0">
                <a:uFill>
                  <a:noFill/>
                </a:uFill>
                <a:hlinkClick r:id="rId6" action="ppaction://hlinksldjump"/>
              </a:rPr>
              <a:t>alternative resources slide</a:t>
            </a:r>
            <a:r>
              <a:rPr lang="en" dirty="0"/>
              <a:t>.</a:t>
            </a:r>
            <a:endParaRPr dirty="0"/>
          </a:p>
          <a:p>
            <a:pPr marL="457200" lvl="0" indent="-307975" algn="l" rtl="0">
              <a:spcBef>
                <a:spcPts val="0"/>
              </a:spcBef>
              <a:spcAft>
                <a:spcPts val="0"/>
              </a:spcAft>
              <a:buClr>
                <a:schemeClr val="dk1"/>
              </a:buClr>
              <a:buSzPts val="1250"/>
              <a:buAutoNum type="arabicPeriod"/>
            </a:pPr>
            <a:r>
              <a:rPr lang="en" dirty="0"/>
              <a:t>A </a:t>
            </a:r>
            <a:r>
              <a:rPr lang="en" b="1" dirty="0">
                <a:uFill>
                  <a:noFill/>
                </a:uFill>
                <a:hlinkClick r:id="rId7" action="ppaction://hlinksldjump"/>
              </a:rPr>
              <a:t>thanks slide</a:t>
            </a:r>
            <a:r>
              <a:rPr lang="en" dirty="0"/>
              <a:t>, which you must keep so that proper credits for our design are given.</a:t>
            </a:r>
            <a:endParaRPr dirty="0"/>
          </a:p>
          <a:p>
            <a:pPr marL="457200" lvl="0" indent="-307975" algn="l" rtl="0">
              <a:spcBef>
                <a:spcPts val="0"/>
              </a:spcBef>
              <a:spcAft>
                <a:spcPts val="0"/>
              </a:spcAft>
              <a:buClr>
                <a:schemeClr val="dk1"/>
              </a:buClr>
              <a:buSzPts val="1250"/>
              <a:buAutoNum type="arabicPeriod"/>
            </a:pPr>
            <a:r>
              <a:rPr lang="en" dirty="0"/>
              <a:t>A </a:t>
            </a:r>
            <a:r>
              <a:rPr lang="en" b="1" dirty="0">
                <a:uFill>
                  <a:noFill/>
                </a:uFill>
                <a:hlinkClick r:id="rId8" action="ppaction://hlinksldjump"/>
              </a:rPr>
              <a:t>resources slide</a:t>
            </a:r>
            <a:r>
              <a:rPr lang="en" dirty="0"/>
              <a:t>, where you’ll find links to all the elements used in the template.</a:t>
            </a:r>
            <a:endParaRPr dirty="0"/>
          </a:p>
          <a:p>
            <a:pPr marL="457200" lvl="0" indent="-307975" algn="l" rtl="0">
              <a:spcBef>
                <a:spcPts val="0"/>
              </a:spcBef>
              <a:spcAft>
                <a:spcPts val="0"/>
              </a:spcAft>
              <a:buClr>
                <a:schemeClr val="dk1"/>
              </a:buClr>
              <a:buSzPts val="1250"/>
              <a:buAutoNum type="arabicPeriod"/>
            </a:pPr>
            <a:r>
              <a:rPr lang="en" b="1" dirty="0">
                <a:uFill>
                  <a:noFill/>
                </a:uFill>
                <a:hlinkClick r:id="rId9" action="ppaction://hlinksldjump"/>
              </a:rPr>
              <a:t>Instructions for use</a:t>
            </a:r>
            <a:r>
              <a:rPr lang="en" dirty="0"/>
              <a:t>.</a:t>
            </a:r>
            <a:endParaRPr dirty="0"/>
          </a:p>
          <a:p>
            <a:pPr marL="457200" lvl="0" indent="-307975" algn="l" rtl="0">
              <a:spcBef>
                <a:spcPts val="0"/>
              </a:spcBef>
              <a:spcAft>
                <a:spcPts val="0"/>
              </a:spcAft>
              <a:buClr>
                <a:schemeClr val="dk1"/>
              </a:buClr>
              <a:buSzPts val="1250"/>
              <a:buAutoNum type="arabicPeriod"/>
            </a:pPr>
            <a:r>
              <a:rPr lang="en" dirty="0"/>
              <a:t>Final slides with:</a:t>
            </a:r>
            <a:endParaRPr dirty="0"/>
          </a:p>
          <a:p>
            <a:pPr marL="914400" lvl="0" indent="-307975" algn="l" rtl="0">
              <a:spcBef>
                <a:spcPts val="0"/>
              </a:spcBef>
              <a:spcAft>
                <a:spcPts val="0"/>
              </a:spcAft>
              <a:buClr>
                <a:schemeClr val="dk1"/>
              </a:buClr>
              <a:buSzPts val="1250"/>
              <a:buChar char="●"/>
            </a:pPr>
            <a:r>
              <a:rPr lang="en" dirty="0"/>
              <a:t>The</a:t>
            </a:r>
            <a:r>
              <a:rPr lang="en" dirty="0">
                <a:uFill>
                  <a:noFill/>
                </a:uFill>
                <a:hlinkClick r:id="rId10" action="ppaction://hlinksldjump"/>
              </a:rPr>
              <a:t> </a:t>
            </a:r>
            <a:r>
              <a:rPr lang="en" b="1" dirty="0">
                <a:uFill>
                  <a:noFill/>
                </a:uFill>
                <a:hlinkClick r:id="rId10" action="ppaction://hlinksldjump"/>
              </a:rPr>
              <a:t>fonts and colors</a:t>
            </a:r>
            <a:r>
              <a:rPr lang="en" dirty="0"/>
              <a:t> used in the template.</a:t>
            </a:r>
            <a:endParaRPr dirty="0"/>
          </a:p>
          <a:p>
            <a:pPr marL="914400" lvl="0" indent="-307975" algn="l" rtl="0">
              <a:spcBef>
                <a:spcPts val="0"/>
              </a:spcBef>
              <a:spcAft>
                <a:spcPts val="0"/>
              </a:spcAft>
              <a:buClr>
                <a:schemeClr val="dk1"/>
              </a:buClr>
              <a:buSzPts val="1250"/>
              <a:buChar char="●"/>
            </a:pPr>
            <a:r>
              <a:rPr lang="en" dirty="0"/>
              <a:t>A </a:t>
            </a:r>
            <a:r>
              <a:rPr lang="en" b="1" dirty="0"/>
              <a:t>selection of </a:t>
            </a:r>
            <a:r>
              <a:rPr lang="en" b="1" dirty="0">
                <a:uFill>
                  <a:noFill/>
                </a:uFill>
                <a:hlinkClick r:id="rId11" action="ppaction://hlinksldjump"/>
              </a:rPr>
              <a:t>illustrations</a:t>
            </a:r>
            <a:r>
              <a:rPr lang="en" b="1" dirty="0"/>
              <a:t>.</a:t>
            </a:r>
            <a:r>
              <a:rPr lang="en" dirty="0"/>
              <a:t> You can also customize and animate them as you wish with the online editor. Visit</a:t>
            </a:r>
            <a:r>
              <a:rPr lang="en" b="1" dirty="0"/>
              <a:t> </a:t>
            </a:r>
            <a:r>
              <a:rPr lang="en" b="1" dirty="0">
                <a:uFill>
                  <a:noFill/>
                </a:uFill>
                <a:hlinkClick r:id="rId12"/>
              </a:rPr>
              <a:t>Storyset</a:t>
            </a:r>
            <a:r>
              <a:rPr lang="en" dirty="0"/>
              <a:t> to find more. </a:t>
            </a:r>
            <a:endParaRPr dirty="0"/>
          </a:p>
          <a:p>
            <a:pPr marL="914400" lvl="0" indent="-307975" algn="l" rtl="0">
              <a:spcBef>
                <a:spcPts val="0"/>
              </a:spcBef>
              <a:spcAft>
                <a:spcPts val="0"/>
              </a:spcAft>
              <a:buClr>
                <a:schemeClr val="dk1"/>
              </a:buClr>
              <a:buSzPts val="1250"/>
              <a:buChar char="●"/>
            </a:pPr>
            <a:r>
              <a:rPr lang="en" dirty="0"/>
              <a:t>More</a:t>
            </a:r>
            <a:r>
              <a:rPr lang="en" dirty="0">
                <a:uFill>
                  <a:noFill/>
                </a:uFill>
                <a:hlinkClick r:id="rId13" action="ppaction://hlinksldjump"/>
              </a:rPr>
              <a:t> </a:t>
            </a:r>
            <a:r>
              <a:rPr lang="en" b="1" dirty="0">
                <a:uFill>
                  <a:noFill/>
                </a:uFill>
                <a:hlinkClick r:id="rId13" action="ppaction://hlinksldjump"/>
              </a:rPr>
              <a:t>infographic resources</a:t>
            </a:r>
            <a:r>
              <a:rPr lang="en" dirty="0"/>
              <a:t>, whose size and color can be edited. </a:t>
            </a:r>
            <a:endParaRPr dirty="0"/>
          </a:p>
          <a:p>
            <a:pPr marL="914400" lvl="0" indent="-307975" algn="l" rtl="0">
              <a:spcBef>
                <a:spcPts val="0"/>
              </a:spcBef>
              <a:spcAft>
                <a:spcPts val="0"/>
              </a:spcAft>
              <a:buClr>
                <a:schemeClr val="dk1"/>
              </a:buClr>
              <a:buSzPts val="1250"/>
              <a:buChar char="●"/>
            </a:pPr>
            <a:r>
              <a:rPr lang="en" dirty="0"/>
              <a:t>Sets of </a:t>
            </a:r>
            <a:r>
              <a:rPr lang="en" b="1" dirty="0">
                <a:uFill>
                  <a:noFill/>
                </a:uFill>
                <a:hlinkClick r:id="rId14" action="ppaction://hlinksldjump"/>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1600"/>
              </a:spcBef>
              <a:spcAft>
                <a:spcPts val="0"/>
              </a:spcAft>
              <a:buClr>
                <a:schemeClr val="dk1"/>
              </a:buClr>
              <a:buSzPts val="1100"/>
              <a:buFont typeface="Arial"/>
              <a:buNone/>
            </a:pPr>
            <a:r>
              <a:rPr lang="en" dirty="0"/>
              <a:t>You can delete this slide when you’re done editing the presentation.</a:t>
            </a:r>
            <a:endParaRPr dirty="0"/>
          </a:p>
        </p:txBody>
      </p:sp>
      <p:grpSp>
        <p:nvGrpSpPr>
          <p:cNvPr id="332" name="Google Shape;332;p33"/>
          <p:cNvGrpSpPr/>
          <p:nvPr/>
        </p:nvGrpSpPr>
        <p:grpSpPr>
          <a:xfrm>
            <a:off x="815900" y="681625"/>
            <a:ext cx="7512200" cy="179100"/>
            <a:chOff x="815900" y="681625"/>
            <a:chExt cx="7512200" cy="179100"/>
          </a:xfrm>
        </p:grpSpPr>
        <p:sp>
          <p:nvSpPr>
            <p:cNvPr id="333" name="Google Shape;333;p33"/>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8"/>
          <p:cNvSpPr/>
          <p:nvPr/>
        </p:nvSpPr>
        <p:spPr>
          <a:xfrm>
            <a:off x="2337038" y="1616575"/>
            <a:ext cx="974100" cy="97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5853550" y="1616575"/>
            <a:ext cx="974100" cy="97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THESE ARE TWO COLUMNS</a:t>
            </a:r>
            <a:endParaRPr/>
          </a:p>
        </p:txBody>
      </p:sp>
      <p:sp>
        <p:nvSpPr>
          <p:cNvPr id="404" name="Google Shape;404;p38"/>
          <p:cNvSpPr txBox="1">
            <a:spLocks noGrp="1"/>
          </p:cNvSpPr>
          <p:nvPr>
            <p:ph type="subTitle" idx="1"/>
          </p:nvPr>
        </p:nvSpPr>
        <p:spPr>
          <a:xfrm>
            <a:off x="1359850" y="3433125"/>
            <a:ext cx="2887200" cy="11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5" name="Google Shape;405;p38"/>
          <p:cNvSpPr txBox="1">
            <a:spLocks noGrp="1"/>
          </p:cNvSpPr>
          <p:nvPr>
            <p:ph type="subTitle" idx="2"/>
          </p:nvPr>
        </p:nvSpPr>
        <p:spPr>
          <a:xfrm>
            <a:off x="1618413" y="28985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6" name="Google Shape;406;p38"/>
          <p:cNvSpPr txBox="1">
            <a:spLocks noGrp="1"/>
          </p:cNvSpPr>
          <p:nvPr>
            <p:ph type="subTitle" idx="3"/>
          </p:nvPr>
        </p:nvSpPr>
        <p:spPr>
          <a:xfrm>
            <a:off x="4897050" y="3433125"/>
            <a:ext cx="2887200" cy="11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407" name="Google Shape;407;p38"/>
          <p:cNvSpPr txBox="1">
            <a:spLocks noGrp="1"/>
          </p:cNvSpPr>
          <p:nvPr>
            <p:ph type="subTitle" idx="4"/>
          </p:nvPr>
        </p:nvSpPr>
        <p:spPr>
          <a:xfrm>
            <a:off x="5155588" y="28985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408" name="Google Shape;408;p38"/>
          <p:cNvGrpSpPr/>
          <p:nvPr/>
        </p:nvGrpSpPr>
        <p:grpSpPr>
          <a:xfrm>
            <a:off x="2654683" y="1876759"/>
            <a:ext cx="338808" cy="430665"/>
            <a:chOff x="2693092" y="1574297"/>
            <a:chExt cx="261810" cy="332765"/>
          </a:xfrm>
        </p:grpSpPr>
        <p:sp>
          <p:nvSpPr>
            <p:cNvPr id="409" name="Google Shape;409;p38"/>
            <p:cNvSpPr/>
            <p:nvPr/>
          </p:nvSpPr>
          <p:spPr>
            <a:xfrm>
              <a:off x="2735073" y="1612380"/>
              <a:ext cx="10830" cy="18657"/>
            </a:xfrm>
            <a:custGeom>
              <a:avLst/>
              <a:gdLst/>
              <a:ahLst/>
              <a:cxnLst/>
              <a:rect l="l" t="t" r="r" b="b"/>
              <a:pathLst>
                <a:path w="339" h="584" extrusionOk="0">
                  <a:moveTo>
                    <a:pt x="163" y="1"/>
                  </a:moveTo>
                  <a:lnTo>
                    <a:pt x="163" y="28"/>
                  </a:lnTo>
                  <a:lnTo>
                    <a:pt x="0" y="515"/>
                  </a:lnTo>
                  <a:cubicBezTo>
                    <a:pt x="0" y="542"/>
                    <a:pt x="0" y="557"/>
                    <a:pt x="13" y="570"/>
                  </a:cubicBezTo>
                  <a:cubicBezTo>
                    <a:pt x="13" y="584"/>
                    <a:pt x="41" y="584"/>
                    <a:pt x="55" y="584"/>
                  </a:cubicBezTo>
                  <a:lnTo>
                    <a:pt x="271" y="584"/>
                  </a:lnTo>
                  <a:cubicBezTo>
                    <a:pt x="298" y="584"/>
                    <a:pt x="311" y="584"/>
                    <a:pt x="326" y="570"/>
                  </a:cubicBezTo>
                  <a:cubicBezTo>
                    <a:pt x="339" y="557"/>
                    <a:pt x="339" y="542"/>
                    <a:pt x="326" y="515"/>
                  </a:cubicBezTo>
                  <a:lnTo>
                    <a:pt x="176" y="28"/>
                  </a:lnTo>
                  <a:cubicBezTo>
                    <a:pt x="176" y="15"/>
                    <a:pt x="163" y="15"/>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2902485" y="1849951"/>
              <a:ext cx="10447" cy="18625"/>
            </a:xfrm>
            <a:custGeom>
              <a:avLst/>
              <a:gdLst/>
              <a:ahLst/>
              <a:cxnLst/>
              <a:rect l="l" t="t" r="r" b="b"/>
              <a:pathLst>
                <a:path w="327" h="583" extrusionOk="0">
                  <a:moveTo>
                    <a:pt x="55" y="0"/>
                  </a:moveTo>
                  <a:cubicBezTo>
                    <a:pt x="28" y="0"/>
                    <a:pt x="15" y="13"/>
                    <a:pt x="1" y="27"/>
                  </a:cubicBezTo>
                  <a:lnTo>
                    <a:pt x="1" y="82"/>
                  </a:lnTo>
                  <a:lnTo>
                    <a:pt x="150" y="569"/>
                  </a:lnTo>
                  <a:cubicBezTo>
                    <a:pt x="164" y="569"/>
                    <a:pt x="164" y="582"/>
                    <a:pt x="164" y="582"/>
                  </a:cubicBezTo>
                  <a:lnTo>
                    <a:pt x="164" y="569"/>
                  </a:lnTo>
                  <a:lnTo>
                    <a:pt x="326" y="82"/>
                  </a:lnTo>
                  <a:lnTo>
                    <a:pt x="326" y="27"/>
                  </a:lnTo>
                  <a:cubicBezTo>
                    <a:pt x="313" y="13"/>
                    <a:pt x="299"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2693092" y="1574297"/>
              <a:ext cx="261810" cy="332765"/>
            </a:xfrm>
            <a:custGeom>
              <a:avLst/>
              <a:gdLst/>
              <a:ahLst/>
              <a:cxnLst/>
              <a:rect l="l" t="t" r="r" b="b"/>
              <a:pathLst>
                <a:path w="8195" h="10416" extrusionOk="0">
                  <a:moveTo>
                    <a:pt x="1544" y="597"/>
                  </a:moveTo>
                  <a:cubicBezTo>
                    <a:pt x="1640" y="597"/>
                    <a:pt x="1721" y="665"/>
                    <a:pt x="1748" y="746"/>
                  </a:cubicBezTo>
                  <a:lnTo>
                    <a:pt x="2317" y="2384"/>
                  </a:lnTo>
                  <a:cubicBezTo>
                    <a:pt x="2330" y="2426"/>
                    <a:pt x="2330" y="2480"/>
                    <a:pt x="2303" y="2507"/>
                  </a:cubicBezTo>
                  <a:cubicBezTo>
                    <a:pt x="2275" y="2534"/>
                    <a:pt x="2235" y="2561"/>
                    <a:pt x="2194" y="2561"/>
                  </a:cubicBezTo>
                  <a:lnTo>
                    <a:pt x="2073" y="2561"/>
                  </a:lnTo>
                  <a:cubicBezTo>
                    <a:pt x="1978" y="2561"/>
                    <a:pt x="1883" y="2493"/>
                    <a:pt x="1869" y="2412"/>
                  </a:cubicBezTo>
                  <a:lnTo>
                    <a:pt x="1815" y="2249"/>
                  </a:lnTo>
                  <a:cubicBezTo>
                    <a:pt x="1802" y="2195"/>
                    <a:pt x="1734" y="2155"/>
                    <a:pt x="1680" y="2155"/>
                  </a:cubicBezTo>
                  <a:lnTo>
                    <a:pt x="1273" y="2155"/>
                  </a:lnTo>
                  <a:cubicBezTo>
                    <a:pt x="1219" y="2155"/>
                    <a:pt x="1165" y="2195"/>
                    <a:pt x="1152" y="2249"/>
                  </a:cubicBezTo>
                  <a:lnTo>
                    <a:pt x="1098" y="2412"/>
                  </a:lnTo>
                  <a:cubicBezTo>
                    <a:pt x="1071" y="2493"/>
                    <a:pt x="989" y="2561"/>
                    <a:pt x="894" y="2561"/>
                  </a:cubicBezTo>
                  <a:lnTo>
                    <a:pt x="773" y="2561"/>
                  </a:lnTo>
                  <a:cubicBezTo>
                    <a:pt x="719" y="2561"/>
                    <a:pt x="677" y="2534"/>
                    <a:pt x="664" y="2507"/>
                  </a:cubicBezTo>
                  <a:cubicBezTo>
                    <a:pt x="637" y="2480"/>
                    <a:pt x="637" y="2426"/>
                    <a:pt x="650" y="2384"/>
                  </a:cubicBezTo>
                  <a:lnTo>
                    <a:pt x="1206" y="746"/>
                  </a:lnTo>
                  <a:cubicBezTo>
                    <a:pt x="1233" y="665"/>
                    <a:pt x="1327" y="597"/>
                    <a:pt x="1423" y="597"/>
                  </a:cubicBezTo>
                  <a:close/>
                  <a:moveTo>
                    <a:pt x="4104" y="2574"/>
                  </a:moveTo>
                  <a:cubicBezTo>
                    <a:pt x="4104" y="2574"/>
                    <a:pt x="6434" y="4186"/>
                    <a:pt x="6434" y="5418"/>
                  </a:cubicBezTo>
                  <a:cubicBezTo>
                    <a:pt x="6434" y="6149"/>
                    <a:pt x="5932" y="6624"/>
                    <a:pt x="5242" y="6624"/>
                  </a:cubicBezTo>
                  <a:cubicBezTo>
                    <a:pt x="4876" y="6624"/>
                    <a:pt x="4496" y="6380"/>
                    <a:pt x="4294" y="6176"/>
                  </a:cubicBezTo>
                  <a:lnTo>
                    <a:pt x="4294" y="6176"/>
                  </a:lnTo>
                  <a:cubicBezTo>
                    <a:pt x="4294" y="6177"/>
                    <a:pt x="4484" y="7084"/>
                    <a:pt x="4849" y="7762"/>
                  </a:cubicBezTo>
                  <a:cubicBezTo>
                    <a:pt x="4869" y="7809"/>
                    <a:pt x="4490" y="7832"/>
                    <a:pt x="4111" y="7832"/>
                  </a:cubicBezTo>
                  <a:cubicBezTo>
                    <a:pt x="3732" y="7832"/>
                    <a:pt x="3352" y="7809"/>
                    <a:pt x="3373" y="7762"/>
                  </a:cubicBezTo>
                  <a:cubicBezTo>
                    <a:pt x="3711" y="7030"/>
                    <a:pt x="3915" y="6177"/>
                    <a:pt x="3915" y="6176"/>
                  </a:cubicBezTo>
                  <a:lnTo>
                    <a:pt x="3915" y="6176"/>
                  </a:lnTo>
                  <a:cubicBezTo>
                    <a:pt x="3698" y="6366"/>
                    <a:pt x="3305" y="6624"/>
                    <a:pt x="2967" y="6624"/>
                  </a:cubicBezTo>
                  <a:cubicBezTo>
                    <a:pt x="2262" y="6624"/>
                    <a:pt x="1761" y="6163"/>
                    <a:pt x="1761" y="5432"/>
                  </a:cubicBezTo>
                  <a:cubicBezTo>
                    <a:pt x="1761" y="4199"/>
                    <a:pt x="4090" y="2574"/>
                    <a:pt x="4090" y="2574"/>
                  </a:cubicBezTo>
                  <a:close/>
                  <a:moveTo>
                    <a:pt x="7422" y="7856"/>
                  </a:moveTo>
                  <a:cubicBezTo>
                    <a:pt x="7476" y="7856"/>
                    <a:pt x="7517" y="7870"/>
                    <a:pt x="7530" y="7910"/>
                  </a:cubicBezTo>
                  <a:cubicBezTo>
                    <a:pt x="7557" y="7937"/>
                    <a:pt x="7571" y="7978"/>
                    <a:pt x="7544" y="8018"/>
                  </a:cubicBezTo>
                  <a:lnTo>
                    <a:pt x="6988" y="9658"/>
                  </a:lnTo>
                  <a:cubicBezTo>
                    <a:pt x="6961" y="9739"/>
                    <a:pt x="6867" y="9806"/>
                    <a:pt x="6786" y="9806"/>
                  </a:cubicBezTo>
                  <a:lnTo>
                    <a:pt x="6650" y="9806"/>
                  </a:lnTo>
                  <a:cubicBezTo>
                    <a:pt x="6569" y="9806"/>
                    <a:pt x="6474" y="9739"/>
                    <a:pt x="6447" y="9658"/>
                  </a:cubicBezTo>
                  <a:lnTo>
                    <a:pt x="5878" y="8018"/>
                  </a:lnTo>
                  <a:cubicBezTo>
                    <a:pt x="5865" y="7978"/>
                    <a:pt x="5878" y="7937"/>
                    <a:pt x="5892" y="7910"/>
                  </a:cubicBezTo>
                  <a:cubicBezTo>
                    <a:pt x="5919" y="7870"/>
                    <a:pt x="5959" y="7856"/>
                    <a:pt x="6013" y="7856"/>
                  </a:cubicBezTo>
                  <a:lnTo>
                    <a:pt x="6136" y="7856"/>
                  </a:lnTo>
                  <a:cubicBezTo>
                    <a:pt x="6217" y="7856"/>
                    <a:pt x="6311" y="7924"/>
                    <a:pt x="6338" y="8005"/>
                  </a:cubicBezTo>
                  <a:lnTo>
                    <a:pt x="6379" y="8168"/>
                  </a:lnTo>
                  <a:cubicBezTo>
                    <a:pt x="6407" y="8208"/>
                    <a:pt x="6461" y="8262"/>
                    <a:pt x="6515" y="8262"/>
                  </a:cubicBezTo>
                  <a:lnTo>
                    <a:pt x="6921" y="8262"/>
                  </a:lnTo>
                  <a:cubicBezTo>
                    <a:pt x="6975" y="8262"/>
                    <a:pt x="7030" y="8208"/>
                    <a:pt x="7043" y="8168"/>
                  </a:cubicBezTo>
                  <a:lnTo>
                    <a:pt x="7097" y="8005"/>
                  </a:lnTo>
                  <a:cubicBezTo>
                    <a:pt x="7124" y="7924"/>
                    <a:pt x="7219" y="7856"/>
                    <a:pt x="7300" y="7856"/>
                  </a:cubicBezTo>
                  <a:close/>
                  <a:moveTo>
                    <a:pt x="515" y="1"/>
                  </a:moveTo>
                  <a:cubicBezTo>
                    <a:pt x="231" y="1"/>
                    <a:pt x="0" y="232"/>
                    <a:pt x="0" y="516"/>
                  </a:cubicBezTo>
                  <a:lnTo>
                    <a:pt x="0" y="9901"/>
                  </a:lnTo>
                  <a:cubicBezTo>
                    <a:pt x="0" y="10185"/>
                    <a:pt x="231" y="10416"/>
                    <a:pt x="515" y="10416"/>
                  </a:cubicBezTo>
                  <a:lnTo>
                    <a:pt x="7680" y="10416"/>
                  </a:lnTo>
                  <a:cubicBezTo>
                    <a:pt x="7963" y="10416"/>
                    <a:pt x="8194" y="10185"/>
                    <a:pt x="8194" y="9901"/>
                  </a:cubicBezTo>
                  <a:lnTo>
                    <a:pt x="8194" y="516"/>
                  </a:lnTo>
                  <a:cubicBezTo>
                    <a:pt x="8194" y="232"/>
                    <a:pt x="7963" y="1"/>
                    <a:pt x="7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8"/>
          <p:cNvSpPr/>
          <p:nvPr/>
        </p:nvSpPr>
        <p:spPr>
          <a:xfrm>
            <a:off x="6171248" y="1859851"/>
            <a:ext cx="338797" cy="459604"/>
          </a:xfrm>
          <a:custGeom>
            <a:avLst/>
            <a:gdLst/>
            <a:ahLst/>
            <a:cxnLst/>
            <a:rect l="l" t="t" r="r" b="b"/>
            <a:pathLst>
              <a:path w="7788" h="10565" extrusionOk="0">
                <a:moveTo>
                  <a:pt x="6406" y="8912"/>
                </a:moveTo>
                <a:cubicBezTo>
                  <a:pt x="6650" y="8912"/>
                  <a:pt x="6854" y="9115"/>
                  <a:pt x="6854" y="9358"/>
                </a:cubicBezTo>
                <a:cubicBezTo>
                  <a:pt x="6854" y="9602"/>
                  <a:pt x="6650" y="9806"/>
                  <a:pt x="6406" y="9806"/>
                </a:cubicBezTo>
                <a:lnTo>
                  <a:pt x="5539" y="9806"/>
                </a:lnTo>
                <a:cubicBezTo>
                  <a:pt x="5283" y="9806"/>
                  <a:pt x="5093" y="9602"/>
                  <a:pt x="5093" y="9358"/>
                </a:cubicBezTo>
                <a:cubicBezTo>
                  <a:pt x="5093" y="9115"/>
                  <a:pt x="5283" y="8912"/>
                  <a:pt x="5539" y="8912"/>
                </a:cubicBezTo>
                <a:close/>
                <a:moveTo>
                  <a:pt x="3901" y="1"/>
                </a:moveTo>
                <a:cubicBezTo>
                  <a:pt x="2926" y="1"/>
                  <a:pt x="2141" y="786"/>
                  <a:pt x="2141" y="1747"/>
                </a:cubicBezTo>
                <a:cubicBezTo>
                  <a:pt x="2141" y="2425"/>
                  <a:pt x="2520" y="3007"/>
                  <a:pt x="3075" y="3291"/>
                </a:cubicBezTo>
                <a:lnTo>
                  <a:pt x="3075" y="6312"/>
                </a:lnTo>
                <a:cubicBezTo>
                  <a:pt x="2560" y="6406"/>
                  <a:pt x="2087" y="6569"/>
                  <a:pt x="1693" y="6826"/>
                </a:cubicBezTo>
                <a:cubicBezTo>
                  <a:pt x="1287" y="7070"/>
                  <a:pt x="1003" y="7381"/>
                  <a:pt x="854" y="7720"/>
                </a:cubicBezTo>
                <a:lnTo>
                  <a:pt x="516" y="7720"/>
                </a:lnTo>
                <a:cubicBezTo>
                  <a:pt x="231" y="7720"/>
                  <a:pt x="1" y="7950"/>
                  <a:pt x="1" y="8235"/>
                </a:cubicBezTo>
                <a:lnTo>
                  <a:pt x="1" y="10063"/>
                </a:lnTo>
                <a:cubicBezTo>
                  <a:pt x="1" y="10334"/>
                  <a:pt x="231" y="10564"/>
                  <a:pt x="516" y="10564"/>
                </a:cubicBezTo>
                <a:lnTo>
                  <a:pt x="7273" y="10564"/>
                </a:lnTo>
                <a:cubicBezTo>
                  <a:pt x="7558" y="10564"/>
                  <a:pt x="7788" y="10334"/>
                  <a:pt x="7788" y="10063"/>
                </a:cubicBezTo>
                <a:lnTo>
                  <a:pt x="7788" y="8235"/>
                </a:lnTo>
                <a:cubicBezTo>
                  <a:pt x="7788" y="7950"/>
                  <a:pt x="7558" y="7720"/>
                  <a:pt x="7273" y="7720"/>
                </a:cubicBezTo>
                <a:lnTo>
                  <a:pt x="6935" y="7720"/>
                </a:lnTo>
                <a:cubicBezTo>
                  <a:pt x="6785" y="7381"/>
                  <a:pt x="6501" y="7070"/>
                  <a:pt x="6095" y="6826"/>
                </a:cubicBezTo>
                <a:cubicBezTo>
                  <a:pt x="5702" y="6569"/>
                  <a:pt x="5201" y="6393"/>
                  <a:pt x="4660" y="6312"/>
                </a:cubicBezTo>
                <a:lnTo>
                  <a:pt x="4660" y="3318"/>
                </a:lnTo>
                <a:cubicBezTo>
                  <a:pt x="5241" y="3034"/>
                  <a:pt x="5648" y="2439"/>
                  <a:pt x="5648" y="1747"/>
                </a:cubicBezTo>
                <a:cubicBezTo>
                  <a:pt x="5648" y="786"/>
                  <a:pt x="4862" y="1"/>
                  <a:pt x="3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THESE ARE THREE COLUMNS</a:t>
            </a:r>
            <a:endParaRPr/>
          </a:p>
        </p:txBody>
      </p:sp>
      <p:sp>
        <p:nvSpPr>
          <p:cNvPr id="418" name="Google Shape;418;p39"/>
          <p:cNvSpPr txBox="1">
            <a:spLocks noGrp="1"/>
          </p:cNvSpPr>
          <p:nvPr>
            <p:ph type="subTitle" idx="1"/>
          </p:nvPr>
        </p:nvSpPr>
        <p:spPr>
          <a:xfrm>
            <a:off x="720025" y="3433125"/>
            <a:ext cx="2370000" cy="10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19" name="Google Shape;419;p39"/>
          <p:cNvSpPr txBox="1">
            <a:spLocks noGrp="1"/>
          </p:cNvSpPr>
          <p:nvPr>
            <p:ph type="subTitle" idx="2"/>
          </p:nvPr>
        </p:nvSpPr>
        <p:spPr>
          <a:xfrm>
            <a:off x="719988" y="28985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20" name="Google Shape;420;p39"/>
          <p:cNvSpPr txBox="1">
            <a:spLocks noGrp="1"/>
          </p:cNvSpPr>
          <p:nvPr>
            <p:ph type="subTitle" idx="3"/>
          </p:nvPr>
        </p:nvSpPr>
        <p:spPr>
          <a:xfrm>
            <a:off x="3387019" y="3433125"/>
            <a:ext cx="2370000" cy="10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421" name="Google Shape;421;p39"/>
          <p:cNvSpPr txBox="1">
            <a:spLocks noGrp="1"/>
          </p:cNvSpPr>
          <p:nvPr>
            <p:ph type="subTitle" idx="4"/>
          </p:nvPr>
        </p:nvSpPr>
        <p:spPr>
          <a:xfrm>
            <a:off x="3386981" y="28985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22" name="Google Shape;422;p39"/>
          <p:cNvSpPr txBox="1">
            <a:spLocks noGrp="1"/>
          </p:cNvSpPr>
          <p:nvPr>
            <p:ph type="subTitle" idx="5"/>
          </p:nvPr>
        </p:nvSpPr>
        <p:spPr>
          <a:xfrm>
            <a:off x="6054025" y="3433125"/>
            <a:ext cx="2370000" cy="10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23" name="Google Shape;423;p39"/>
          <p:cNvSpPr txBox="1">
            <a:spLocks noGrp="1"/>
          </p:cNvSpPr>
          <p:nvPr>
            <p:ph type="subTitle" idx="6"/>
          </p:nvPr>
        </p:nvSpPr>
        <p:spPr>
          <a:xfrm>
            <a:off x="6053975" y="2898525"/>
            <a:ext cx="2370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24" name="Google Shape;424;p39"/>
          <p:cNvSpPr/>
          <p:nvPr/>
        </p:nvSpPr>
        <p:spPr>
          <a:xfrm>
            <a:off x="1417950" y="1616575"/>
            <a:ext cx="974100" cy="97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084925" y="1616575"/>
            <a:ext cx="974100" cy="97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6751900" y="1616575"/>
            <a:ext cx="974100" cy="97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1693834" y="1943142"/>
            <a:ext cx="422332" cy="320967"/>
          </a:xfrm>
          <a:custGeom>
            <a:avLst/>
            <a:gdLst/>
            <a:ahLst/>
            <a:cxnLst/>
            <a:rect l="l" t="t" r="r" b="b"/>
            <a:pathLst>
              <a:path w="11566" h="8790" extrusionOk="0">
                <a:moveTo>
                  <a:pt x="8884" y="5187"/>
                </a:moveTo>
                <a:cubicBezTo>
                  <a:pt x="9521" y="5187"/>
                  <a:pt x="10036" y="5702"/>
                  <a:pt x="10036" y="6325"/>
                </a:cubicBezTo>
                <a:cubicBezTo>
                  <a:pt x="10036" y="6962"/>
                  <a:pt x="9521" y="7476"/>
                  <a:pt x="8884" y="7476"/>
                </a:cubicBezTo>
                <a:cubicBezTo>
                  <a:pt x="8261" y="7476"/>
                  <a:pt x="7746" y="6962"/>
                  <a:pt x="7746" y="6325"/>
                </a:cubicBezTo>
                <a:cubicBezTo>
                  <a:pt x="7746" y="5702"/>
                  <a:pt x="8261" y="5187"/>
                  <a:pt x="8884" y="5187"/>
                </a:cubicBezTo>
                <a:close/>
                <a:moveTo>
                  <a:pt x="2425" y="5025"/>
                </a:moveTo>
                <a:cubicBezTo>
                  <a:pt x="2668" y="5025"/>
                  <a:pt x="2871" y="5214"/>
                  <a:pt x="2871" y="5458"/>
                </a:cubicBezTo>
                <a:lnTo>
                  <a:pt x="2871" y="5891"/>
                </a:lnTo>
                <a:lnTo>
                  <a:pt x="3291" y="5891"/>
                </a:lnTo>
                <a:cubicBezTo>
                  <a:pt x="3535" y="5891"/>
                  <a:pt x="3738" y="6081"/>
                  <a:pt x="3738" y="6325"/>
                </a:cubicBezTo>
                <a:cubicBezTo>
                  <a:pt x="3738" y="6569"/>
                  <a:pt x="3535" y="6772"/>
                  <a:pt x="3291" y="6772"/>
                </a:cubicBezTo>
                <a:lnTo>
                  <a:pt x="2871" y="6772"/>
                </a:lnTo>
                <a:lnTo>
                  <a:pt x="2871" y="7192"/>
                </a:lnTo>
                <a:cubicBezTo>
                  <a:pt x="2871" y="7435"/>
                  <a:pt x="2668" y="7639"/>
                  <a:pt x="2425" y="7639"/>
                </a:cubicBezTo>
                <a:cubicBezTo>
                  <a:pt x="2181" y="7639"/>
                  <a:pt x="1977" y="7435"/>
                  <a:pt x="1977" y="7192"/>
                </a:cubicBezTo>
                <a:lnTo>
                  <a:pt x="1977" y="6772"/>
                </a:lnTo>
                <a:lnTo>
                  <a:pt x="1558" y="6772"/>
                </a:lnTo>
                <a:cubicBezTo>
                  <a:pt x="1314" y="6772"/>
                  <a:pt x="1111" y="6569"/>
                  <a:pt x="1111" y="6325"/>
                </a:cubicBezTo>
                <a:cubicBezTo>
                  <a:pt x="1111" y="6081"/>
                  <a:pt x="1314" y="5891"/>
                  <a:pt x="1558" y="5891"/>
                </a:cubicBezTo>
                <a:lnTo>
                  <a:pt x="1977" y="5891"/>
                </a:lnTo>
                <a:lnTo>
                  <a:pt x="1977" y="5458"/>
                </a:lnTo>
                <a:cubicBezTo>
                  <a:pt x="1977" y="5214"/>
                  <a:pt x="2181" y="5025"/>
                  <a:pt x="2425" y="5025"/>
                </a:cubicBezTo>
                <a:close/>
                <a:moveTo>
                  <a:pt x="7246" y="0"/>
                </a:moveTo>
                <a:cubicBezTo>
                  <a:pt x="7237" y="0"/>
                  <a:pt x="7228" y="0"/>
                  <a:pt x="7219" y="1"/>
                </a:cubicBezTo>
                <a:cubicBezTo>
                  <a:pt x="6975" y="14"/>
                  <a:pt x="6785" y="218"/>
                  <a:pt x="6785" y="461"/>
                </a:cubicBezTo>
                <a:lnTo>
                  <a:pt x="6813" y="962"/>
                </a:lnTo>
                <a:lnTo>
                  <a:pt x="6148" y="962"/>
                </a:lnTo>
                <a:cubicBezTo>
                  <a:pt x="5688" y="962"/>
                  <a:pt x="5309" y="1341"/>
                  <a:pt x="5309" y="1802"/>
                </a:cubicBezTo>
                <a:lnTo>
                  <a:pt x="5309" y="3860"/>
                </a:lnTo>
                <a:lnTo>
                  <a:pt x="4375" y="3860"/>
                </a:lnTo>
                <a:cubicBezTo>
                  <a:pt x="4321" y="3481"/>
                  <a:pt x="3996" y="3197"/>
                  <a:pt x="3602" y="3197"/>
                </a:cubicBezTo>
                <a:lnTo>
                  <a:pt x="3075" y="3197"/>
                </a:lnTo>
                <a:cubicBezTo>
                  <a:pt x="2681" y="3197"/>
                  <a:pt x="2356" y="3495"/>
                  <a:pt x="2302" y="3860"/>
                </a:cubicBezTo>
                <a:cubicBezTo>
                  <a:pt x="1016" y="3955"/>
                  <a:pt x="0" y="5025"/>
                  <a:pt x="0" y="6325"/>
                </a:cubicBezTo>
                <a:cubicBezTo>
                  <a:pt x="0" y="7693"/>
                  <a:pt x="1098" y="8790"/>
                  <a:pt x="2465" y="8790"/>
                </a:cubicBezTo>
                <a:lnTo>
                  <a:pt x="9088" y="8790"/>
                </a:lnTo>
                <a:cubicBezTo>
                  <a:pt x="10455" y="8790"/>
                  <a:pt x="11566" y="7693"/>
                  <a:pt x="11566" y="6325"/>
                </a:cubicBezTo>
                <a:cubicBezTo>
                  <a:pt x="11566" y="5025"/>
                  <a:pt x="10536" y="3955"/>
                  <a:pt x="9250" y="3860"/>
                </a:cubicBezTo>
                <a:cubicBezTo>
                  <a:pt x="9196" y="3495"/>
                  <a:pt x="8871" y="3197"/>
                  <a:pt x="8478" y="3197"/>
                </a:cubicBezTo>
                <a:lnTo>
                  <a:pt x="7950" y="3197"/>
                </a:lnTo>
                <a:cubicBezTo>
                  <a:pt x="7557" y="3197"/>
                  <a:pt x="7232" y="3481"/>
                  <a:pt x="7178" y="3860"/>
                </a:cubicBezTo>
                <a:lnTo>
                  <a:pt x="6203" y="3860"/>
                </a:lnTo>
                <a:lnTo>
                  <a:pt x="6203" y="1870"/>
                </a:lnTo>
                <a:lnTo>
                  <a:pt x="6894" y="1870"/>
                </a:lnTo>
                <a:cubicBezTo>
                  <a:pt x="7110" y="1870"/>
                  <a:pt x="7327" y="1774"/>
                  <a:pt x="7476" y="1612"/>
                </a:cubicBezTo>
                <a:cubicBezTo>
                  <a:pt x="7638" y="1449"/>
                  <a:pt x="7719" y="1233"/>
                  <a:pt x="7706" y="1016"/>
                </a:cubicBezTo>
                <a:lnTo>
                  <a:pt x="7692" y="434"/>
                </a:lnTo>
                <a:cubicBezTo>
                  <a:pt x="7680" y="185"/>
                  <a:pt x="7490" y="0"/>
                  <a:pt x="7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9"/>
          <p:cNvGrpSpPr/>
          <p:nvPr/>
        </p:nvGrpSpPr>
        <p:grpSpPr>
          <a:xfrm>
            <a:off x="4395165" y="1926815"/>
            <a:ext cx="353621" cy="353621"/>
            <a:chOff x="2669290" y="3199016"/>
            <a:chExt cx="309380" cy="309380"/>
          </a:xfrm>
        </p:grpSpPr>
        <p:sp>
          <p:nvSpPr>
            <p:cNvPr id="429" name="Google Shape;429;p39"/>
            <p:cNvSpPr/>
            <p:nvPr/>
          </p:nvSpPr>
          <p:spPr>
            <a:xfrm>
              <a:off x="2764050" y="3310644"/>
              <a:ext cx="119899" cy="95235"/>
            </a:xfrm>
            <a:custGeom>
              <a:avLst/>
              <a:gdLst/>
              <a:ahLst/>
              <a:cxnLst/>
              <a:rect l="l" t="t" r="r" b="b"/>
              <a:pathLst>
                <a:path w="3753" h="2981" extrusionOk="0">
                  <a:moveTo>
                    <a:pt x="1883" y="1"/>
                  </a:moveTo>
                  <a:lnTo>
                    <a:pt x="0" y="2980"/>
                  </a:lnTo>
                  <a:lnTo>
                    <a:pt x="3752" y="2980"/>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2669290" y="3199016"/>
              <a:ext cx="309380" cy="309380"/>
            </a:xfrm>
            <a:custGeom>
              <a:avLst/>
              <a:gdLst/>
              <a:ahLst/>
              <a:cxnLst/>
              <a:rect l="l" t="t" r="r" b="b"/>
              <a:pathLst>
                <a:path w="9684" h="9684" extrusionOk="0">
                  <a:moveTo>
                    <a:pt x="4849" y="1774"/>
                  </a:moveTo>
                  <a:cubicBezTo>
                    <a:pt x="5120" y="1774"/>
                    <a:pt x="5364" y="1924"/>
                    <a:pt x="5526" y="2167"/>
                  </a:cubicBezTo>
                  <a:lnTo>
                    <a:pt x="8289" y="6555"/>
                  </a:lnTo>
                  <a:cubicBezTo>
                    <a:pt x="8452" y="6812"/>
                    <a:pt x="8465" y="7110"/>
                    <a:pt x="8329" y="7354"/>
                  </a:cubicBezTo>
                  <a:cubicBezTo>
                    <a:pt x="8194" y="7612"/>
                    <a:pt x="7923" y="7760"/>
                    <a:pt x="7625" y="7760"/>
                  </a:cubicBezTo>
                  <a:lnTo>
                    <a:pt x="2059" y="7760"/>
                  </a:lnTo>
                  <a:cubicBezTo>
                    <a:pt x="1762" y="7760"/>
                    <a:pt x="1504" y="7612"/>
                    <a:pt x="1368" y="7354"/>
                  </a:cubicBezTo>
                  <a:cubicBezTo>
                    <a:pt x="1220" y="7110"/>
                    <a:pt x="1247" y="6812"/>
                    <a:pt x="1395" y="6555"/>
                  </a:cubicBezTo>
                  <a:lnTo>
                    <a:pt x="4158" y="2167"/>
                  </a:lnTo>
                  <a:cubicBezTo>
                    <a:pt x="4321" y="1924"/>
                    <a:pt x="4578" y="1774"/>
                    <a:pt x="4849" y="1774"/>
                  </a:cubicBezTo>
                  <a:close/>
                  <a:moveTo>
                    <a:pt x="2574" y="1"/>
                  </a:moveTo>
                  <a:cubicBezTo>
                    <a:pt x="1152" y="1"/>
                    <a:pt x="1" y="1151"/>
                    <a:pt x="1" y="2574"/>
                  </a:cubicBezTo>
                  <a:lnTo>
                    <a:pt x="1" y="7110"/>
                  </a:lnTo>
                  <a:cubicBezTo>
                    <a:pt x="1" y="8533"/>
                    <a:pt x="1152" y="9683"/>
                    <a:pt x="2574" y="9683"/>
                  </a:cubicBezTo>
                  <a:lnTo>
                    <a:pt x="7110" y="9683"/>
                  </a:lnTo>
                  <a:cubicBezTo>
                    <a:pt x="8533" y="9683"/>
                    <a:pt x="9684" y="8533"/>
                    <a:pt x="9684" y="7110"/>
                  </a:cubicBezTo>
                  <a:lnTo>
                    <a:pt x="9684" y="2574"/>
                  </a:lnTo>
                  <a:cubicBezTo>
                    <a:pt x="9684" y="1151"/>
                    <a:pt x="8533" y="1"/>
                    <a:pt x="7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9"/>
          <p:cNvSpPr/>
          <p:nvPr/>
        </p:nvSpPr>
        <p:spPr>
          <a:xfrm>
            <a:off x="7105670" y="1897407"/>
            <a:ext cx="266560" cy="412437"/>
          </a:xfrm>
          <a:custGeom>
            <a:avLst/>
            <a:gdLst/>
            <a:ahLst/>
            <a:cxnLst/>
            <a:rect l="l" t="t" r="r" b="b"/>
            <a:pathLst>
              <a:path w="7300" h="11295" extrusionOk="0">
                <a:moveTo>
                  <a:pt x="3657" y="5146"/>
                </a:moveTo>
                <a:cubicBezTo>
                  <a:pt x="3833" y="5146"/>
                  <a:pt x="3982" y="5296"/>
                  <a:pt x="3982" y="5471"/>
                </a:cubicBezTo>
                <a:lnTo>
                  <a:pt x="3982" y="5756"/>
                </a:lnTo>
                <a:lnTo>
                  <a:pt x="4266" y="5756"/>
                </a:lnTo>
                <a:cubicBezTo>
                  <a:pt x="4443" y="5756"/>
                  <a:pt x="4591" y="5905"/>
                  <a:pt x="4591" y="6094"/>
                </a:cubicBezTo>
                <a:cubicBezTo>
                  <a:pt x="4591" y="6271"/>
                  <a:pt x="4443" y="6419"/>
                  <a:pt x="4266" y="6419"/>
                </a:cubicBezTo>
                <a:lnTo>
                  <a:pt x="3982" y="6419"/>
                </a:lnTo>
                <a:lnTo>
                  <a:pt x="3982" y="6704"/>
                </a:lnTo>
                <a:cubicBezTo>
                  <a:pt x="3982" y="6880"/>
                  <a:pt x="3833" y="7029"/>
                  <a:pt x="3657" y="7029"/>
                </a:cubicBezTo>
                <a:cubicBezTo>
                  <a:pt x="3468" y="7029"/>
                  <a:pt x="3318" y="6880"/>
                  <a:pt x="3318" y="6704"/>
                </a:cubicBezTo>
                <a:lnTo>
                  <a:pt x="3318" y="6419"/>
                </a:lnTo>
                <a:lnTo>
                  <a:pt x="3034" y="6419"/>
                </a:lnTo>
                <a:cubicBezTo>
                  <a:pt x="2858" y="6419"/>
                  <a:pt x="2709" y="6271"/>
                  <a:pt x="2709" y="6094"/>
                </a:cubicBezTo>
                <a:cubicBezTo>
                  <a:pt x="2709" y="5905"/>
                  <a:pt x="2858" y="5756"/>
                  <a:pt x="3034" y="5756"/>
                </a:cubicBezTo>
                <a:lnTo>
                  <a:pt x="3318" y="5756"/>
                </a:lnTo>
                <a:lnTo>
                  <a:pt x="3318" y="5471"/>
                </a:lnTo>
                <a:cubicBezTo>
                  <a:pt x="3318" y="5296"/>
                  <a:pt x="3468" y="5146"/>
                  <a:pt x="3657" y="5146"/>
                </a:cubicBezTo>
                <a:close/>
                <a:moveTo>
                  <a:pt x="3657" y="7584"/>
                </a:moveTo>
                <a:cubicBezTo>
                  <a:pt x="3995" y="7584"/>
                  <a:pt x="4280" y="7869"/>
                  <a:pt x="4280" y="8221"/>
                </a:cubicBezTo>
                <a:cubicBezTo>
                  <a:pt x="4280" y="8559"/>
                  <a:pt x="3995" y="8844"/>
                  <a:pt x="3657" y="8844"/>
                </a:cubicBezTo>
                <a:cubicBezTo>
                  <a:pt x="3305" y="8844"/>
                  <a:pt x="3020" y="8559"/>
                  <a:pt x="3020" y="8221"/>
                </a:cubicBezTo>
                <a:cubicBezTo>
                  <a:pt x="3020" y="7869"/>
                  <a:pt x="3305" y="7584"/>
                  <a:pt x="3657" y="7584"/>
                </a:cubicBezTo>
                <a:close/>
                <a:moveTo>
                  <a:pt x="3643" y="0"/>
                </a:moveTo>
                <a:cubicBezTo>
                  <a:pt x="2560" y="0"/>
                  <a:pt x="1666" y="894"/>
                  <a:pt x="1666" y="1977"/>
                </a:cubicBezTo>
                <a:cubicBezTo>
                  <a:pt x="1666" y="2763"/>
                  <a:pt x="2126" y="3440"/>
                  <a:pt x="2776" y="3765"/>
                </a:cubicBezTo>
                <a:lnTo>
                  <a:pt x="2776" y="4402"/>
                </a:lnTo>
                <a:cubicBezTo>
                  <a:pt x="2289" y="4686"/>
                  <a:pt x="1964" y="5228"/>
                  <a:pt x="1964" y="5838"/>
                </a:cubicBezTo>
                <a:lnTo>
                  <a:pt x="1964" y="9657"/>
                </a:lnTo>
                <a:lnTo>
                  <a:pt x="826" y="9657"/>
                </a:lnTo>
                <a:cubicBezTo>
                  <a:pt x="366" y="9657"/>
                  <a:pt x="1" y="10022"/>
                  <a:pt x="1" y="10469"/>
                </a:cubicBezTo>
                <a:cubicBezTo>
                  <a:pt x="1" y="10930"/>
                  <a:pt x="366" y="11295"/>
                  <a:pt x="826" y="11295"/>
                </a:cubicBezTo>
                <a:lnTo>
                  <a:pt x="6474" y="11295"/>
                </a:lnTo>
                <a:cubicBezTo>
                  <a:pt x="6935" y="11295"/>
                  <a:pt x="7300" y="10930"/>
                  <a:pt x="7300" y="10469"/>
                </a:cubicBezTo>
                <a:cubicBezTo>
                  <a:pt x="7300" y="10022"/>
                  <a:pt x="6935" y="9657"/>
                  <a:pt x="6474" y="9657"/>
                </a:cubicBezTo>
                <a:lnTo>
                  <a:pt x="5337" y="9657"/>
                </a:lnTo>
                <a:lnTo>
                  <a:pt x="5337" y="5838"/>
                </a:lnTo>
                <a:cubicBezTo>
                  <a:pt x="5337" y="5242"/>
                  <a:pt x="5025" y="4713"/>
                  <a:pt x="4551" y="4415"/>
                </a:cubicBezTo>
                <a:lnTo>
                  <a:pt x="4551" y="3738"/>
                </a:lnTo>
                <a:cubicBezTo>
                  <a:pt x="5187" y="3413"/>
                  <a:pt x="5635" y="2750"/>
                  <a:pt x="5635" y="1977"/>
                </a:cubicBezTo>
                <a:cubicBezTo>
                  <a:pt x="5635" y="894"/>
                  <a:pt x="4741"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9"/>
          <p:cNvGrpSpPr/>
          <p:nvPr/>
        </p:nvGrpSpPr>
        <p:grpSpPr>
          <a:xfrm>
            <a:off x="815900" y="681625"/>
            <a:ext cx="7512200" cy="179100"/>
            <a:chOff x="815900" y="681625"/>
            <a:chExt cx="7512200" cy="179100"/>
          </a:xfrm>
        </p:grpSpPr>
        <p:sp>
          <p:nvSpPr>
            <p:cNvPr id="433" name="Google Shape;433;p39"/>
            <p:cNvSpPr/>
            <p:nvPr/>
          </p:nvSpPr>
          <p:spPr>
            <a:xfrm>
              <a:off x="8159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8149000" y="681625"/>
              <a:ext cx="179100" cy="1791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merican Chess Day by Slidesgo">
  <a:themeElements>
    <a:clrScheme name="Simple Light">
      <a:dk1>
        <a:srgbClr val="523E32"/>
      </a:dk1>
      <a:lt1>
        <a:srgbClr val="816353"/>
      </a:lt1>
      <a:dk2>
        <a:srgbClr val="719972"/>
      </a:dk2>
      <a:lt2>
        <a:srgbClr val="F7F0E0"/>
      </a:lt2>
      <a:accent1>
        <a:srgbClr val="FFFFFF"/>
      </a:accent1>
      <a:accent2>
        <a:srgbClr val="FFFFFF"/>
      </a:accent2>
      <a:accent3>
        <a:srgbClr val="FFFFFF"/>
      </a:accent3>
      <a:accent4>
        <a:srgbClr val="FFFFFF"/>
      </a:accent4>
      <a:accent5>
        <a:srgbClr val="FFFFFF"/>
      </a:accent5>
      <a:accent6>
        <a:srgbClr val="FFFFFF"/>
      </a:accent6>
      <a:hlink>
        <a:srgbClr val="523E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2050</Words>
  <Application>Microsoft Office PowerPoint</Application>
  <PresentationFormat>On-screen Show (16:9)</PresentationFormat>
  <Paragraphs>390</Paragraphs>
  <Slides>56</Slides>
  <Notes>56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56</vt:i4>
      </vt:variant>
    </vt:vector>
  </HeadingPairs>
  <TitlesOfParts>
    <vt:vector size="69" baseType="lpstr">
      <vt:lpstr>Proxima Nova Semibold</vt:lpstr>
      <vt:lpstr>Calibri</vt:lpstr>
      <vt:lpstr>Roboto Condensed Light</vt:lpstr>
      <vt:lpstr>Amatic SC</vt:lpstr>
      <vt:lpstr>Roboto Medium</vt:lpstr>
      <vt:lpstr>#9Slide03 BoosterNextFYBlack</vt:lpstr>
      <vt:lpstr>#9Slide03 AllRoundGothic</vt:lpstr>
      <vt:lpstr>Proxima Nova</vt:lpstr>
      <vt:lpstr>Arial</vt:lpstr>
      <vt:lpstr>Oranienbaum</vt:lpstr>
      <vt:lpstr>Anaheim</vt:lpstr>
      <vt:lpstr>American Chess Day by Slidesgo</vt:lpstr>
      <vt:lpstr>Slidesgo Final Pages</vt:lpstr>
      <vt:lpstr>BÁO CÁO ĐỒ ÁN MÔN NGÔN NGỮ LẬP TRÌNH JAVA</vt:lpstr>
      <vt:lpstr>Nội dung báo cáo</vt:lpstr>
      <vt:lpstr>Giới thiệu đề tài</vt:lpstr>
      <vt:lpstr>THIS IS THE SLIDE TITLE</vt:lpstr>
      <vt:lpstr>Cơ sở lý thuyết</vt:lpstr>
      <vt:lpstr>Xây dựng ứng dụng</vt:lpstr>
      <vt:lpstr>CONTENTS OF THIS TEMPLATE</vt:lpstr>
      <vt:lpstr>THESE ARE TWO COLUMNS</vt:lpstr>
      <vt:lpstr>THESE ARE THREE COLUMNS</vt:lpstr>
      <vt:lpstr>THESE ARE FOUR COLUMNS</vt:lpstr>
      <vt:lpstr>THESE ARE FIVE COLUMNS</vt:lpstr>
      <vt:lpstr>THESE ARE SIX COLUMNS</vt:lpstr>
      <vt:lpstr>AWESOME WORDS</vt:lpstr>
      <vt:lpstr>—SOMEONE FAMOUS</vt:lpstr>
      <vt:lpstr>PowerPoint Presentation</vt:lpstr>
      <vt:lpstr>PICTURES REINFORCE THE CONCEPT</vt:lpstr>
      <vt:lpstr>BIG NUMBERS MAY BE USEFUL</vt:lpstr>
      <vt:lpstr>PERCENTAGES MAY BE USEFUL</vt:lpstr>
      <vt:lpstr>THIS IS A GRAPH</vt:lpstr>
      <vt:lpstr>THIS IS ANOTHER GRAPH</vt:lpstr>
      <vt:lpstr>THIS IS A TABLE</vt:lpstr>
      <vt:lpstr>THIS IS ANOTHER TABLE</vt:lpstr>
      <vt:lpstr>THIS IS A MAP</vt:lpstr>
      <vt:lpstr>THIS IS ANOTHER MAP</vt:lpstr>
      <vt:lpstr>SECTION B</vt:lpstr>
      <vt:lpstr>THIS IS AN INFOGRAPHIC</vt:lpstr>
      <vt:lpstr>THIS IS ANOTHER INFOGRAPHIC</vt:lpstr>
      <vt:lpstr>THIS IS ANOTHER INFOGRAPHIC</vt:lpstr>
      <vt:lpstr>THIS IS A TIMELINE</vt:lpstr>
      <vt:lpstr>THIS IS ANOTHER TIMELINE</vt:lpstr>
      <vt:lpstr>OUR TEAM</vt:lpstr>
      <vt:lpstr>DESKTOP WEB</vt:lpstr>
      <vt:lpstr>TABLET APP</vt:lpstr>
      <vt:lpstr>MOBILE APP</vt:lpstr>
      <vt:lpstr>THANKS</vt:lpstr>
      <vt:lpstr>GAMING ICON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MÔN NGÔN NGỮ LẬP TRÌNH JAVA</dc:title>
  <dc:creator>Yang N.</dc:creator>
  <cp:lastModifiedBy>Nguyễn Hoàng Thái Dương</cp:lastModifiedBy>
  <cp:revision>3</cp:revision>
  <dcterms:modified xsi:type="dcterms:W3CDTF">2022-06-14T14:49:24Z</dcterms:modified>
</cp:coreProperties>
</file>